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7336" r:id="rId5"/>
    <p:sldId id="2902" r:id="rId6"/>
    <p:sldId id="7306" r:id="rId7"/>
    <p:sldId id="7304" r:id="rId8"/>
    <p:sldId id="7305" r:id="rId9"/>
    <p:sldId id="7277" r:id="rId10"/>
    <p:sldId id="7298" r:id="rId11"/>
    <p:sldId id="7331" r:id="rId12"/>
    <p:sldId id="7300" r:id="rId13"/>
    <p:sldId id="7308" r:id="rId14"/>
    <p:sldId id="7330" r:id="rId15"/>
    <p:sldId id="7335" r:id="rId16"/>
    <p:sldId id="7314" r:id="rId17"/>
    <p:sldId id="7407" r:id="rId18"/>
    <p:sldId id="7333" r:id="rId19"/>
    <p:sldId id="7315" r:id="rId20"/>
    <p:sldId id="7332" r:id="rId21"/>
    <p:sldId id="7319" r:id="rId22"/>
    <p:sldId id="7318" r:id="rId23"/>
    <p:sldId id="7323" r:id="rId24"/>
    <p:sldId id="7373" r:id="rId25"/>
    <p:sldId id="7401" r:id="rId26"/>
    <p:sldId id="7322" r:id="rId27"/>
    <p:sldId id="7324" r:id="rId28"/>
    <p:sldId id="7321" r:id="rId29"/>
    <p:sldId id="7325" r:id="rId30"/>
    <p:sldId id="7326" r:id="rId31"/>
    <p:sldId id="7327" r:id="rId32"/>
    <p:sldId id="7338" r:id="rId33"/>
    <p:sldId id="7337" r:id="rId34"/>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等线" panose="02010600030101010101" charset="-122"/>
        <a:ea typeface="等线" panose="02010600030101010101"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等线" panose="02010600030101010101" charset="-122"/>
        <a:ea typeface="等线" panose="02010600030101010101"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等线" panose="02010600030101010101" charset="-122"/>
        <a:ea typeface="等线" panose="02010600030101010101"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等线" panose="02010600030101010101" charset="-122"/>
        <a:ea typeface="等线" panose="02010600030101010101"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等线" panose="02010600030101010101" charset="-122"/>
        <a:ea typeface="等线" panose="02010600030101010101"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等线" panose="02010600030101010101" charset="-122"/>
        <a:ea typeface="等线" panose="02010600030101010101"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等线" panose="02010600030101010101" charset="-122"/>
        <a:ea typeface="等线" panose="02010600030101010101"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等线" panose="02010600030101010101" charset="-122"/>
        <a:ea typeface="等线" panose="02010600030101010101"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等线" panose="02010600030101010101" charset="-122"/>
        <a:ea typeface="等线" panose="02010600030101010101"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5F18"/>
    <a:srgbClr val="D56B6F"/>
    <a:srgbClr val="0070C0"/>
    <a:srgbClr val="000000"/>
    <a:srgbClr val="098AFF"/>
    <a:srgbClr val="C5E0B4"/>
    <a:srgbClr val="F4B183"/>
    <a:srgbClr val="9DC3E6"/>
    <a:srgbClr val="00A39E"/>
    <a:srgbClr val="DC1E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865"/>
    <p:restoredTop sz="97544"/>
  </p:normalViewPr>
  <p:slideViewPr>
    <p:cSldViewPr snapToGrid="0" showGuides="1">
      <p:cViewPr>
        <p:scale>
          <a:sx n="75" d="100"/>
          <a:sy n="75" d="100"/>
        </p:scale>
        <p:origin x="-954" y="-294"/>
      </p:cViewPr>
      <p:guideLst>
        <p:guide orient="horz" pos="2080"/>
        <p:guide pos="3840"/>
      </p:guideLst>
    </p:cSldViewPr>
  </p:slideViewPr>
  <p:notesTextViewPr>
    <p:cViewPr>
      <p:scale>
        <a:sx n="1" d="1"/>
        <a:sy n="1" d="1"/>
      </p:scale>
      <p:origin x="0" y="0"/>
    </p:cViewPr>
  </p:notesTextViewPr>
  <p:sorterViewPr>
    <p:cViewPr>
      <p:scale>
        <a:sx n="66" d="100"/>
        <a:sy n="66" d="100"/>
      </p:scale>
      <p:origin x="0" y="0"/>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037BA55D-93C1-4BEE-9CCB-919D51AEC98C}" type="datetimeFigureOut">
              <a:rPr lang="zh-CN" altLang="en-US" strike="noStrike" noProof="1" smtClean="0">
                <a:latin typeface="+mn-lt"/>
                <a:ea typeface="+mn-ea"/>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nchorCtr="0"/>
          <a:p>
            <a:pPr lvl="0"/>
            <a:r>
              <a:rPr lang="zh-CN" altLang="en-US"/>
              <a:t>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76128010-74B6-478A-8E21-00EB4B9C6CB0}"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幻灯片图像占位符 1"/>
          <p:cNvSpPr>
            <a:spLocks noGrp="1" noRot="1" noChangeAspect="1"/>
          </p:cNvSpPr>
          <p:nvPr>
            <p:ph type="sldImg"/>
          </p:nvPr>
        </p:nvSpPr>
        <p:spPr>
          <a:ln/>
        </p:spPr>
      </p:sp>
      <p:sp>
        <p:nvSpPr>
          <p:cNvPr id="5122" name="备注占位符 2"/>
          <p:cNvSpPr>
            <a:spLocks noGrp="1"/>
          </p:cNvSpPr>
          <p:nvPr>
            <p:ph type="body"/>
          </p:nvPr>
        </p:nvSpPr>
        <p:spPr>
          <a:ln/>
        </p:spPr>
        <p:txBody>
          <a:bodyPr lIns="91440" tIns="45720" rIns="91440" bIns="45720" anchor="t" anchorCtr="0"/>
          <a:p>
            <a:pPr lvl="0"/>
            <a:endParaRPr lang="zh-CN" altLang="en-US"/>
          </a:p>
        </p:txBody>
      </p:sp>
      <p:sp>
        <p:nvSpPr>
          <p:cNvPr id="5123"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fld>
            <a:endParaRPr lang="zh-CN"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幻灯片图像占位符 1"/>
          <p:cNvSpPr>
            <a:spLocks noGrp="1" noRot="1" noChangeAspect="1"/>
          </p:cNvSpPr>
          <p:nvPr>
            <p:ph type="sldImg"/>
          </p:nvPr>
        </p:nvSpPr>
        <p:spPr>
          <a:ln/>
        </p:spPr>
      </p:sp>
      <p:sp>
        <p:nvSpPr>
          <p:cNvPr id="24578" name="备注占位符 2"/>
          <p:cNvSpPr>
            <a:spLocks noGrp="1"/>
          </p:cNvSpPr>
          <p:nvPr>
            <p:ph type="body"/>
          </p:nvPr>
        </p:nvSpPr>
        <p:spPr>
          <a:ln/>
        </p:spPr>
        <p:txBody>
          <a:bodyPr lIns="91440" tIns="45720" rIns="91440" bIns="45720" anchor="t" anchorCtr="0"/>
          <a:p>
            <a:pPr lvl="0"/>
            <a:endParaRPr lang="zh-CN" altLang="en-US"/>
          </a:p>
        </p:txBody>
      </p:sp>
      <p:sp>
        <p:nvSpPr>
          <p:cNvPr id="2457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fld>
            <a:endParaRPr lang="zh-CN"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幻灯片图像占位符 1"/>
          <p:cNvSpPr>
            <a:spLocks noGrp="1" noRot="1" noChangeAspect="1"/>
          </p:cNvSpPr>
          <p:nvPr>
            <p:ph type="sldImg"/>
          </p:nvPr>
        </p:nvSpPr>
        <p:spPr>
          <a:ln/>
        </p:spPr>
      </p:sp>
      <p:sp>
        <p:nvSpPr>
          <p:cNvPr id="28674" name="备注占位符 2"/>
          <p:cNvSpPr>
            <a:spLocks noGrp="1"/>
          </p:cNvSpPr>
          <p:nvPr>
            <p:ph type="body"/>
          </p:nvPr>
        </p:nvSpPr>
        <p:spPr>
          <a:ln/>
        </p:spPr>
        <p:txBody>
          <a:bodyPr lIns="91440" tIns="45720" rIns="91440" bIns="45720" anchor="t" anchorCtr="0"/>
          <a:p>
            <a:pPr lvl="0"/>
            <a:endParaRPr lang="zh-CN" altLang="en-US" dirty="0"/>
          </a:p>
        </p:txBody>
      </p:sp>
      <p:sp>
        <p:nvSpPr>
          <p:cNvPr id="2867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fld>
            <a:endParaRPr lang="zh-CN"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幻灯片图像占位符 1"/>
          <p:cNvSpPr>
            <a:spLocks noGrp="1" noRot="1" noChangeAspect="1"/>
          </p:cNvSpPr>
          <p:nvPr>
            <p:ph type="sldImg"/>
          </p:nvPr>
        </p:nvSpPr>
        <p:spPr>
          <a:ln/>
        </p:spPr>
      </p:sp>
      <p:sp>
        <p:nvSpPr>
          <p:cNvPr id="34818" name="文本占位符 2"/>
          <p:cNvSpPr>
            <a:spLocks noGrp="1"/>
          </p:cNvSpPr>
          <p:nvPr>
            <p:ph type="body"/>
          </p:nvPr>
        </p:nvSpPr>
        <p:spPr>
          <a:ln/>
        </p:spPr>
        <p:txBody>
          <a:bodyPr lIns="91440" tIns="45720" rIns="91440" bIns="45720" anchor="t" anchorCtr="0"/>
          <a:p>
            <a:pPr lvl="0"/>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幻灯片图像占位符 1"/>
          <p:cNvSpPr>
            <a:spLocks noGrp="1" noRot="1" noChangeAspect="1"/>
          </p:cNvSpPr>
          <p:nvPr>
            <p:ph type="sldImg"/>
          </p:nvPr>
        </p:nvSpPr>
        <p:spPr>
          <a:ln/>
        </p:spPr>
      </p:sp>
      <p:sp>
        <p:nvSpPr>
          <p:cNvPr id="41986" name="文本占位符 2"/>
          <p:cNvSpPr>
            <a:spLocks noGrp="1"/>
          </p:cNvSpPr>
          <p:nvPr>
            <p:ph type="body"/>
          </p:nvPr>
        </p:nvSpPr>
        <p:spPr>
          <a:ln/>
        </p:spPr>
        <p:txBody>
          <a:bodyPr lIns="91440" tIns="45720" rIns="91440" bIns="45720" anchor="t" anchorCtr="0"/>
          <a:p>
            <a:pPr lvl="0"/>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幻灯片图像占位符 1"/>
          <p:cNvSpPr>
            <a:spLocks noGrp="1" noRot="1" noChangeAspect="1"/>
          </p:cNvSpPr>
          <p:nvPr>
            <p:ph type="sldImg"/>
          </p:nvPr>
        </p:nvSpPr>
        <p:spPr>
          <a:ln/>
        </p:spPr>
      </p:sp>
      <p:sp>
        <p:nvSpPr>
          <p:cNvPr id="46082" name="文本占位符 2"/>
          <p:cNvSpPr>
            <a:spLocks noGrp="1"/>
          </p:cNvSpPr>
          <p:nvPr>
            <p:ph type="body"/>
          </p:nvPr>
        </p:nvSpPr>
        <p:spPr>
          <a:ln/>
        </p:spPr>
        <p:txBody>
          <a:bodyPr lIns="91440" tIns="45720" rIns="91440" bIns="45720" anchor="t" anchorCtr="0"/>
          <a:p>
            <a:pPr lvl="0"/>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幻灯片图像占位符 1"/>
          <p:cNvSpPr>
            <a:spLocks noGrp="1" noRot="1" noChangeAspect="1"/>
          </p:cNvSpPr>
          <p:nvPr>
            <p:ph type="sldImg"/>
          </p:nvPr>
        </p:nvSpPr>
        <p:spPr>
          <a:ln/>
        </p:spPr>
      </p:sp>
      <p:sp>
        <p:nvSpPr>
          <p:cNvPr id="48130" name="文本占位符 2"/>
          <p:cNvSpPr>
            <a:spLocks noGrp="1"/>
          </p:cNvSpPr>
          <p:nvPr>
            <p:ph type="body"/>
          </p:nvPr>
        </p:nvSpPr>
        <p:spPr>
          <a:ln/>
        </p:spPr>
        <p:txBody>
          <a:bodyPr lIns="91440" tIns="45720" rIns="91440" bIns="45720" anchor="t" anchorCtr="0"/>
          <a:p>
            <a:pPr lvl="0"/>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幻灯片图像占位符 1"/>
          <p:cNvSpPr>
            <a:spLocks noGrp="1" noRot="1" noChangeAspect="1"/>
          </p:cNvSpPr>
          <p:nvPr>
            <p:ph type="sldImg"/>
          </p:nvPr>
        </p:nvSpPr>
        <p:spPr>
          <a:ln/>
        </p:spPr>
      </p:sp>
      <p:sp>
        <p:nvSpPr>
          <p:cNvPr id="50178" name="文本占位符 2"/>
          <p:cNvSpPr>
            <a:spLocks noGrp="1"/>
          </p:cNvSpPr>
          <p:nvPr>
            <p:ph type="body"/>
          </p:nvPr>
        </p:nvSpPr>
        <p:spPr>
          <a:ln/>
        </p:spPr>
        <p:txBody>
          <a:bodyPr lIns="91440" tIns="45720" rIns="91440" bIns="45720" anchor="t" anchorCtr="0"/>
          <a:p>
            <a:pPr lvl="0"/>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幻灯片图像占位符 1"/>
          <p:cNvSpPr>
            <a:spLocks noGrp="1" noRot="1" noChangeAspect="1"/>
          </p:cNvSpPr>
          <p:nvPr>
            <p:ph type="sldImg"/>
          </p:nvPr>
        </p:nvSpPr>
        <p:spPr>
          <a:ln/>
        </p:spPr>
      </p:sp>
      <p:sp>
        <p:nvSpPr>
          <p:cNvPr id="52226" name="备注占位符 2"/>
          <p:cNvSpPr>
            <a:spLocks noGrp="1"/>
          </p:cNvSpPr>
          <p:nvPr>
            <p:ph type="body"/>
          </p:nvPr>
        </p:nvSpPr>
        <p:spPr>
          <a:ln/>
        </p:spPr>
        <p:txBody>
          <a:bodyPr lIns="91440" tIns="45720" rIns="91440" bIns="45720" anchor="t" anchorCtr="0"/>
          <a:p>
            <a:pPr lvl="0"/>
            <a:endParaRPr lang="zh-CN" altLang="en-US"/>
          </a:p>
        </p:txBody>
      </p:sp>
      <p:sp>
        <p:nvSpPr>
          <p:cNvPr id="52227"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幻灯片图像占位符 1"/>
          <p:cNvSpPr>
            <a:spLocks noGrp="1" noRot="1" noChangeAspect="1"/>
          </p:cNvSpPr>
          <p:nvPr>
            <p:ph type="sldImg"/>
          </p:nvPr>
        </p:nvSpPr>
        <p:spPr>
          <a:ln/>
        </p:spPr>
      </p:sp>
      <p:sp>
        <p:nvSpPr>
          <p:cNvPr id="7170" name="备注占位符 2"/>
          <p:cNvSpPr>
            <a:spLocks noGrp="1"/>
          </p:cNvSpPr>
          <p:nvPr>
            <p:ph type="body"/>
          </p:nvPr>
        </p:nvSpPr>
        <p:spPr>
          <a:ln/>
        </p:spPr>
        <p:txBody>
          <a:bodyPr lIns="91440" tIns="45720" rIns="91440" bIns="45720" anchor="t" anchorCtr="0"/>
          <a:p>
            <a:pPr lvl="0"/>
            <a:endParaRPr lang="zh-CN" altLang="en-US"/>
          </a:p>
        </p:txBody>
      </p:sp>
      <p:sp>
        <p:nvSpPr>
          <p:cNvPr id="717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幻灯片图像占位符 1"/>
          <p:cNvSpPr>
            <a:spLocks noGrp="1" noRot="1" noChangeAspect="1"/>
          </p:cNvSpPr>
          <p:nvPr>
            <p:ph type="sldImg"/>
          </p:nvPr>
        </p:nvSpPr>
        <p:spPr>
          <a:ln/>
        </p:spPr>
      </p:sp>
      <p:sp>
        <p:nvSpPr>
          <p:cNvPr id="9218" name="备注占位符 2"/>
          <p:cNvSpPr>
            <a:spLocks noGrp="1"/>
          </p:cNvSpPr>
          <p:nvPr>
            <p:ph type="body"/>
          </p:nvPr>
        </p:nvSpPr>
        <p:spPr>
          <a:ln/>
        </p:spPr>
        <p:txBody>
          <a:bodyPr lIns="91440" tIns="45720" rIns="91440" bIns="45720" anchor="t" anchorCtr="0"/>
          <a:p>
            <a:pPr lvl="0"/>
            <a:endParaRPr lang="zh-CN" altLang="en-US" dirty="0"/>
          </a:p>
        </p:txBody>
      </p:sp>
      <p:sp>
        <p:nvSpPr>
          <p:cNvPr id="921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fld>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noChangeAspect="1"/>
          </p:cNvSpPr>
          <p:nvPr>
            <p:ph type="sldImg"/>
          </p:nvPr>
        </p:nvSpPr>
        <p:spPr>
          <a:ln/>
        </p:spPr>
      </p:sp>
      <p:sp>
        <p:nvSpPr>
          <p:cNvPr id="11266" name="备注占位符 2"/>
          <p:cNvSpPr>
            <a:spLocks noGrp="1"/>
          </p:cNvSpPr>
          <p:nvPr>
            <p:ph type="body"/>
          </p:nvPr>
        </p:nvSpPr>
        <p:spPr>
          <a:ln/>
        </p:spPr>
        <p:txBody>
          <a:bodyPr lIns="91440" tIns="45720" rIns="91440" bIns="45720" anchor="t" anchorCtr="0"/>
          <a:p>
            <a:pPr lvl="0"/>
            <a:endParaRPr lang="zh-CN" altLang="en-US" dirty="0"/>
          </a:p>
        </p:txBody>
      </p:sp>
      <p:sp>
        <p:nvSpPr>
          <p:cNvPr id="11267"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fld>
            <a:endParaRPr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幻灯片图像占位符 1"/>
          <p:cNvSpPr>
            <a:spLocks noGrp="1" noRot="1" noChangeAspect="1"/>
          </p:cNvSpPr>
          <p:nvPr>
            <p:ph type="sldImg"/>
          </p:nvPr>
        </p:nvSpPr>
        <p:spPr>
          <a:ln/>
        </p:spPr>
      </p:sp>
      <p:sp>
        <p:nvSpPr>
          <p:cNvPr id="13314" name="备注占位符 2"/>
          <p:cNvSpPr>
            <a:spLocks noGrp="1"/>
          </p:cNvSpPr>
          <p:nvPr>
            <p:ph type="body"/>
          </p:nvPr>
        </p:nvSpPr>
        <p:spPr>
          <a:ln/>
        </p:spPr>
        <p:txBody>
          <a:bodyPr lIns="91440" tIns="45720" rIns="91440" bIns="45720" anchor="t" anchorCtr="0"/>
          <a:p>
            <a:pPr lvl="0"/>
            <a:endParaRPr lang="zh-CN" altLang="en-US"/>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fld>
            <a:endParaRPr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幻灯片图像占位符 1"/>
          <p:cNvSpPr>
            <a:spLocks noGrp="1" noRot="1" noChangeAspect="1"/>
          </p:cNvSpPr>
          <p:nvPr>
            <p:ph type="sldImg"/>
          </p:nvPr>
        </p:nvSpPr>
        <p:spPr>
          <a:ln/>
        </p:spPr>
      </p:sp>
      <p:sp>
        <p:nvSpPr>
          <p:cNvPr id="15362" name="备注占位符 2"/>
          <p:cNvSpPr>
            <a:spLocks noGrp="1"/>
          </p:cNvSpPr>
          <p:nvPr>
            <p:ph type="body"/>
          </p:nvPr>
        </p:nvSpPr>
        <p:spPr>
          <a:ln/>
        </p:spPr>
        <p:txBody>
          <a:bodyPr lIns="91440" tIns="45720" rIns="91440" bIns="45720" anchor="t" anchorCtr="0"/>
          <a:p>
            <a:pPr lvl="0"/>
            <a:endParaRPr lang="zh-CN" altLang="en-US"/>
          </a:p>
        </p:txBody>
      </p:sp>
      <p:sp>
        <p:nvSpPr>
          <p:cNvPr id="15363"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fld>
            <a:endParaRPr lang="zh-CN"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幻灯片图像占位符 1"/>
          <p:cNvSpPr>
            <a:spLocks noGrp="1" noRot="1" noChangeAspect="1"/>
          </p:cNvSpPr>
          <p:nvPr>
            <p:ph type="sldImg"/>
          </p:nvPr>
        </p:nvSpPr>
        <p:spPr>
          <a:ln>
            <a:miter/>
          </a:ln>
        </p:spPr>
      </p:sp>
      <p:sp>
        <p:nvSpPr>
          <p:cNvPr id="17410" name="备注占位符 2"/>
          <p:cNvSpPr>
            <a:spLocks noGrp="1"/>
          </p:cNvSpPr>
          <p:nvPr>
            <p:ph type="body"/>
          </p:nvPr>
        </p:nvSpPr>
        <p:spPr>
          <a:ln/>
        </p:spPr>
        <p:txBody>
          <a:bodyPr lIns="91440" tIns="45720" rIns="91440" bIns="45720" anchor="t" anchorCtr="0"/>
          <a:p>
            <a:pPr lvl="0"/>
            <a:endParaRPr lang="zh-CN" altLang="en-US"/>
          </a:p>
        </p:txBody>
      </p:sp>
      <p:sp>
        <p:nvSpPr>
          <p:cNvPr id="1741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fld>
            <a:endParaRPr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幻灯片图像占位符 1"/>
          <p:cNvSpPr>
            <a:spLocks noGrp="1" noRot="1" noChangeAspect="1"/>
          </p:cNvSpPr>
          <p:nvPr>
            <p:ph type="sldImg"/>
          </p:nvPr>
        </p:nvSpPr>
        <p:spPr>
          <a:ln/>
        </p:spPr>
      </p:sp>
      <p:sp>
        <p:nvSpPr>
          <p:cNvPr id="19458" name="备注占位符 2"/>
          <p:cNvSpPr>
            <a:spLocks noGrp="1"/>
          </p:cNvSpPr>
          <p:nvPr>
            <p:ph type="body"/>
          </p:nvPr>
        </p:nvSpPr>
        <p:spPr>
          <a:ln/>
        </p:spPr>
        <p:txBody>
          <a:bodyPr lIns="91440" tIns="45720" rIns="91440" bIns="45720" anchor="t" anchorCtr="0"/>
          <a:p>
            <a:pPr lvl="0"/>
            <a:endParaRPr lang="zh-CN" altLang="en-US"/>
          </a:p>
        </p:txBody>
      </p:sp>
      <p:sp>
        <p:nvSpPr>
          <p:cNvPr id="1945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fld>
            <a:endParaRPr lang="zh-CN"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幻灯片图像占位符 1"/>
          <p:cNvSpPr>
            <a:spLocks noGrp="1" noRot="1" noChangeAspect="1"/>
          </p:cNvSpPr>
          <p:nvPr>
            <p:ph type="sldImg"/>
          </p:nvPr>
        </p:nvSpPr>
        <p:spPr>
          <a:ln/>
        </p:spPr>
      </p:sp>
      <p:sp>
        <p:nvSpPr>
          <p:cNvPr id="22530" name="备注占位符 2"/>
          <p:cNvSpPr>
            <a:spLocks noGrp="1"/>
          </p:cNvSpPr>
          <p:nvPr>
            <p:ph type="body"/>
          </p:nvPr>
        </p:nvSpPr>
        <p:spPr>
          <a:ln/>
        </p:spPr>
        <p:txBody>
          <a:bodyPr lIns="91440" tIns="45720" rIns="91440" bIns="45720" anchor="t" anchorCtr="0"/>
          <a:p>
            <a:pPr lvl="0"/>
            <a:endParaRPr lang="zh-CN" altLang="en-US" dirty="0"/>
          </a:p>
        </p:txBody>
      </p:sp>
      <p:sp>
        <p:nvSpPr>
          <p:cNvPr id="2253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p>
            <a:pPr fontAlgn="auto"/>
            <a:fld id="{FD823B77-5CD5-4374-8195-E9BFB9D0231D}"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294C4E2B-AE52-4885-900A-B238595A8B72}"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hasCustomPrompt="1"/>
          </p:nvPr>
        </p:nvSpPr>
        <p:spPr/>
        <p:txBody>
          <a:bodyPr vert="eaVert"/>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fontAlgn="auto"/>
            <a:fld id="{FD823B77-5CD5-4374-8195-E9BFB9D0231D}"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294C4E2B-AE52-4885-900A-B238595A8B72}"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fontAlgn="auto"/>
            <a:fld id="{FD823B77-5CD5-4374-8195-E9BFB9D0231D}"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294C4E2B-AE52-4885-900A-B238595A8B72}"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FD823B77-5CD5-4374-8195-E9BFB9D0231D}"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294C4E2B-AE52-4885-900A-B238595A8B72}"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内页-1">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FD823B77-5CD5-4374-8195-E9BFB9D0231D}"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294C4E2B-AE52-4885-900A-B238595A8B72}"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末尾幻灯片">
    <p:bg>
      <p:bgPr>
        <a:solidFill>
          <a:schemeClr val="tx2"/>
        </a:solidFill>
        <a:effectLst/>
      </p:bgPr>
    </p:bg>
    <p:spTree>
      <p:nvGrpSpPr>
        <p:cNvPr id="1" name=""/>
        <p:cNvGrpSpPr/>
        <p:nvPr/>
      </p:nvGrpSpPr>
      <p:grpSpPr>
        <a:xfrm>
          <a:off x="0" y="0"/>
          <a:ext cx="0" cy="0"/>
          <a:chOff x="0" y="0"/>
          <a:chExt cx="0" cy="0"/>
        </a:xfrm>
      </p:grpSpPr>
      <p:pic>
        <p:nvPicPr>
          <p:cNvPr id="2050" name="图片 5" descr="C:/Users/1V994W2/PycharmProjects/PPT_Background_Generation/pic_temp/pic_sup.png"/>
          <p:cNvPicPr/>
          <p:nvPr>
            <p:custDataLst>
              <p:tags r:id="rId2"/>
            </p:custDataLst>
          </p:nvPr>
        </p:nvPicPr>
        <p:blipFill>
          <a:blip r:embed="rId3" r:link="rId4"/>
          <a:stretch>
            <a:fillRect/>
          </a:stretch>
        </p:blipFill>
        <p:spPr>
          <a:xfrm>
            <a:off x="0" y="0"/>
            <a:ext cx="12192000" cy="6858000"/>
          </a:xfrm>
          <a:prstGeom prst="rect">
            <a:avLst/>
          </a:prstGeom>
          <a:noFill/>
          <a:ln w="9525">
            <a:noFill/>
          </a:ln>
        </p:spPr>
      </p:pic>
      <p:sp>
        <p:nvSpPr>
          <p:cNvPr id="8" name="任意多边形 1"/>
          <p:cNvSpPr/>
          <p:nvPr>
            <p:custDataLst>
              <p:tags r:id="rId5"/>
            </p:custDataLst>
          </p:nvPr>
        </p:nvSpPr>
        <p:spPr>
          <a:xfrm flipH="1">
            <a:off x="4300538" y="2057400"/>
            <a:ext cx="1250950" cy="2743200"/>
          </a:xfrm>
          <a:custGeom>
            <a:avLst/>
            <a:gdLst>
              <a:gd name="connisteX0" fmla="*/ 1885950 w 1896110"/>
              <a:gd name="connsiteY0" fmla="*/ 826135 h 4745355"/>
              <a:gd name="connisteX1" fmla="*/ 1885950 w 1896110"/>
              <a:gd name="connsiteY1" fmla="*/ 0 h 4745355"/>
              <a:gd name="connisteX2" fmla="*/ 0 w 1896110"/>
              <a:gd name="connsiteY2" fmla="*/ 0 h 4745355"/>
              <a:gd name="connisteX3" fmla="*/ 0 w 1896110"/>
              <a:gd name="connsiteY3" fmla="*/ 4745355 h 4745355"/>
              <a:gd name="connisteX4" fmla="*/ 1896110 w 1896110"/>
              <a:gd name="connsiteY4" fmla="*/ 4745355 h 4745355"/>
              <a:gd name="connisteX5" fmla="*/ 1896110 w 1896110"/>
              <a:gd name="connsiteY5" fmla="*/ 4003675 h 47453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896110" h="4745355">
                <a:moveTo>
                  <a:pt x="1885950" y="826135"/>
                </a:moveTo>
                <a:lnTo>
                  <a:pt x="1885950" y="0"/>
                </a:lnTo>
                <a:lnTo>
                  <a:pt x="0" y="0"/>
                </a:lnTo>
                <a:lnTo>
                  <a:pt x="0" y="4745355"/>
                </a:lnTo>
                <a:lnTo>
                  <a:pt x="1896110" y="4745355"/>
                </a:lnTo>
                <a:lnTo>
                  <a:pt x="1896110" y="4003675"/>
                </a:ln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p>
        </p:txBody>
      </p:sp>
      <p:sp>
        <p:nvSpPr>
          <p:cNvPr id="7" name="文本占位符 6"/>
          <p:cNvSpPr>
            <a:spLocks noGrp="1"/>
          </p:cNvSpPr>
          <p:nvPr>
            <p:ph type="body" idx="14" hasCustomPrompt="1"/>
          </p:nvPr>
        </p:nvSpPr>
        <p:spPr>
          <a:xfrm>
            <a:off x="798830" y="3939222"/>
            <a:ext cx="4212590" cy="370205"/>
          </a:xfrm>
        </p:spPr>
        <p:txBody>
          <a:bodyPr vert="horz" wrap="square" lIns="0" tIns="0" rIns="0" bIns="0" anchor="t" anchorCtr="0">
            <a:normAutofit/>
          </a:bodyPr>
          <a:lstStyle>
            <a:lvl1pPr marL="457200" marR="0" indent="-457200" algn="r" rtl="0" eaLnBrk="1" fontAlgn="auto">
              <a:lnSpc>
                <a:spcPct val="100000"/>
              </a:lnSpc>
              <a:spcBef>
                <a:spcPts val="0"/>
              </a:spcBef>
              <a:spcAft>
                <a:spcPts val="0"/>
              </a:spcAft>
              <a:buClrTx/>
              <a:buSzPts val="2000"/>
              <a:buFont typeface="Arial" panose="020B0604020202020204" pitchFamily="34" charset="0"/>
              <a:buNone/>
              <a:defRPr sz="2000" b="0" spc="200">
                <a:solidFill>
                  <a:schemeClr val="tx1"/>
                </a:solidFill>
                <a:latin typeface="Arial" panose="020B0604020202020204" pitchFamily="34" charset="0"/>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strike="noStrike" noProof="1"/>
              <a:t>单击此处编辑副标题</a:t>
            </a:r>
            <a:endParaRPr lang="zh-CN" altLang="en-US" strike="noStrike" noProof="1"/>
          </a:p>
        </p:txBody>
      </p:sp>
      <p:sp>
        <p:nvSpPr>
          <p:cNvPr id="2" name="标题 1"/>
          <p:cNvSpPr>
            <a:spLocks noGrp="1"/>
          </p:cNvSpPr>
          <p:nvPr>
            <p:ph type="title" idx="13" hasCustomPrompt="1"/>
          </p:nvPr>
        </p:nvSpPr>
        <p:spPr>
          <a:xfrm>
            <a:off x="798830" y="2562542"/>
            <a:ext cx="4359910" cy="1172210"/>
          </a:xfrm>
        </p:spPr>
        <p:txBody>
          <a:bodyPr vert="horz" wrap="square" lIns="0" tIns="0" rIns="0" bIns="0" anchor="ctr" anchorCtr="0">
            <a:normAutofit/>
          </a:bodyPr>
          <a:lstStyle>
            <a:lvl1pPr marL="0" marR="0" indent="0" algn="r"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tx1"/>
                </a:solidFill>
                <a:latin typeface="Arial" panose="020B0604020202020204" pitchFamily="34" charset="0"/>
                <a:ea typeface="汉仪旗黑-85S" pitchFamily="18" charset="-122"/>
              </a:defRPr>
            </a:lvl1pPr>
          </a:lstStyle>
          <a:p>
            <a:pPr fontAlgn="auto"/>
            <a:r>
              <a:rPr lang="zh-CN" altLang="en-US" strike="noStrike" noProof="1"/>
              <a:t>编辑标题</a:t>
            </a:r>
            <a:endParaRPr lang="zh-CN" altLang="en-US" strike="noStrike" noProof="1"/>
          </a:p>
        </p:txBody>
      </p:sp>
      <p:sp>
        <p:nvSpPr>
          <p:cNvPr id="3" name="日期占位符 2"/>
          <p:cNvSpPr>
            <a:spLocks noGrp="1"/>
          </p:cNvSpPr>
          <p:nvPr>
            <p:ph type="dt" sz="half" idx="10"/>
            <p:custDataLst>
              <p:tags r:id="rId6"/>
            </p:custDataLst>
          </p:nvPr>
        </p:nvSpPr>
        <p:spPr>
          <a:xfrm>
            <a:off x="879475"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pitchFamily="34" charset="-122"/>
              </a:defRPr>
            </a:lvl1pPr>
          </a:lstStyle>
          <a:p>
            <a:pPr fontAlgn="auto"/>
            <a:fld id="{760FBDFE-C587-4B4C-A407-44438C67B59E}" type="datetimeFigureOut">
              <a:rPr lang="zh-CN" altLang="en-US" strike="noStrike" noProof="1" smtClean="0">
                <a:latin typeface="Arial" panose="020B0604020202020204" pitchFamily="34" charset="0"/>
                <a:ea typeface="微软雅黑" panose="020B0503020204020204" pitchFamily="34"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4116388" y="6350000"/>
            <a:ext cx="39592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pitchFamily="34" charset="-122"/>
              </a:defRPr>
            </a:lvl1pPr>
          </a:lstStyle>
          <a:p>
            <a:pPr fontAlgn="auto"/>
            <a:endParaRPr lang="zh-CN" altLang="en-US" strike="noStrike" noProof="1"/>
          </a:p>
        </p:txBody>
      </p:sp>
      <p:sp>
        <p:nvSpPr>
          <p:cNvPr id="5" name="灯片编号占位符 4"/>
          <p:cNvSpPr>
            <a:spLocks noGrp="1"/>
          </p:cNvSpPr>
          <p:nvPr>
            <p:ph type="sldNum" sz="quarter" idx="12"/>
            <p:custDataLst>
              <p:tags r:id="rId8"/>
            </p:custDataLst>
          </p:nvPr>
        </p:nvSpPr>
        <p:spPr>
          <a:xfrm>
            <a:off x="8610600" y="6350000"/>
            <a:ext cx="2700338"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pitchFamily="34" charset="-122"/>
              </a:defRPr>
            </a:lvl1pPr>
          </a:lstStyle>
          <a:p>
            <a:pPr fontAlgn="auto"/>
            <a:fld id="{49AE70B2-8BF9-45C0-BB95-33D1B9D3A854}" type="slidenum">
              <a:rPr lang="zh-CN" altLang="en-US" strike="noStrike" noProof="1" smtClean="0">
                <a:latin typeface="Arial" panose="020B0604020202020204" pitchFamily="34" charset="0"/>
                <a:ea typeface="微软雅黑" panose="020B0503020204020204" pitchFamily="34" charset="-122"/>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hasCustomPrompt="1"/>
          </p:nvPr>
        </p:nvSpPr>
        <p:spPr/>
        <p:txBody>
          <a:body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fontAlgn="auto"/>
            <a:fld id="{FD823B77-5CD5-4374-8195-E9BFB9D0231D}"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294C4E2B-AE52-4885-900A-B238595A8B72}"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编辑母版文本样式</a:t>
            </a:r>
            <a:endParaRPr lang="zh-CN" altLang="en-US" strike="noStrike" noProof="1"/>
          </a:p>
        </p:txBody>
      </p:sp>
      <p:sp>
        <p:nvSpPr>
          <p:cNvPr id="4" name="日期占位符 3"/>
          <p:cNvSpPr>
            <a:spLocks noGrp="1"/>
          </p:cNvSpPr>
          <p:nvPr>
            <p:ph type="dt" sz="half" idx="10"/>
          </p:nvPr>
        </p:nvSpPr>
        <p:spPr/>
        <p:txBody>
          <a:bodyPr/>
          <a:p>
            <a:pPr fontAlgn="auto"/>
            <a:fld id="{FD823B77-5CD5-4374-8195-E9BFB9D0231D}"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294C4E2B-AE52-4885-900A-B238595A8B72}"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hasCustomPrompt="1"/>
          </p:nvPr>
        </p:nvSpPr>
        <p:spPr>
          <a:xfrm>
            <a:off x="838200" y="1825625"/>
            <a:ext cx="5181600" cy="4351338"/>
          </a:xfrm>
        </p:spPr>
        <p:txBody>
          <a:body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内容占位符 3"/>
          <p:cNvSpPr>
            <a:spLocks noGrp="1"/>
          </p:cNvSpPr>
          <p:nvPr>
            <p:ph sz="half" idx="2" hasCustomPrompt="1"/>
          </p:nvPr>
        </p:nvSpPr>
        <p:spPr>
          <a:xfrm>
            <a:off x="6172200" y="1825625"/>
            <a:ext cx="5181600" cy="4351338"/>
          </a:xfrm>
        </p:spPr>
        <p:txBody>
          <a:body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p>
            <a:pPr fontAlgn="auto"/>
            <a:fld id="{FD823B77-5CD5-4374-8195-E9BFB9D0231D}"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294C4E2B-AE52-4885-900A-B238595A8B72}"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编辑母版文本样式</a:t>
            </a:r>
            <a:endParaRPr lang="zh-CN" altLang="en-US" strike="noStrike" noProof="1"/>
          </a:p>
        </p:txBody>
      </p:sp>
      <p:sp>
        <p:nvSpPr>
          <p:cNvPr id="4" name="内容占位符 3"/>
          <p:cNvSpPr>
            <a:spLocks noGrp="1"/>
          </p:cNvSpPr>
          <p:nvPr>
            <p:ph sz="half" idx="2" hasCustomPrompt="1"/>
          </p:nvPr>
        </p:nvSpPr>
        <p:spPr>
          <a:xfrm>
            <a:off x="839788" y="2505075"/>
            <a:ext cx="5157787" cy="3684588"/>
          </a:xfrm>
        </p:spPr>
        <p:txBody>
          <a:body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编辑母版文本样式</a:t>
            </a:r>
            <a:endParaRPr lang="zh-CN" altLang="en-US" strike="noStrike" noProof="1"/>
          </a:p>
        </p:txBody>
      </p:sp>
      <p:sp>
        <p:nvSpPr>
          <p:cNvPr id="6" name="内容占位符 5"/>
          <p:cNvSpPr>
            <a:spLocks noGrp="1"/>
          </p:cNvSpPr>
          <p:nvPr>
            <p:ph sz="quarter" idx="4" hasCustomPrompt="1"/>
          </p:nvPr>
        </p:nvSpPr>
        <p:spPr>
          <a:xfrm>
            <a:off x="6172200" y="2505075"/>
            <a:ext cx="5183188" cy="3684588"/>
          </a:xfrm>
        </p:spPr>
        <p:txBody>
          <a:body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p>
            <a:pPr fontAlgn="auto"/>
            <a:fld id="{FD823B77-5CD5-4374-8195-E9BFB9D0231D}"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294C4E2B-AE52-4885-900A-B238595A8B72}"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fld id="{FD823B77-5CD5-4374-8195-E9BFB9D0231D}"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294C4E2B-AE52-4885-900A-B238595A8B72}"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FD823B77-5CD5-4374-8195-E9BFB9D0231D}"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294C4E2B-AE52-4885-900A-B238595A8B72}"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编辑母版文本样式</a:t>
            </a:r>
            <a:endParaRPr lang="zh-CN" altLang="en-US" strike="noStrike" noProof="1"/>
          </a:p>
        </p:txBody>
      </p:sp>
      <p:sp>
        <p:nvSpPr>
          <p:cNvPr id="5" name="日期占位符 4"/>
          <p:cNvSpPr>
            <a:spLocks noGrp="1"/>
          </p:cNvSpPr>
          <p:nvPr>
            <p:ph type="dt" sz="half" idx="10"/>
          </p:nvPr>
        </p:nvSpPr>
        <p:spPr/>
        <p:txBody>
          <a:bodyPr/>
          <a:p>
            <a:pPr fontAlgn="auto"/>
            <a:fld id="{FD823B77-5CD5-4374-8195-E9BFB9D0231D}"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294C4E2B-AE52-4885-900A-B238595A8B72}"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编辑母版文本样式</a:t>
            </a:r>
            <a:endParaRPr lang="zh-CN" altLang="en-US" strike="noStrike" noProof="1"/>
          </a:p>
        </p:txBody>
      </p:sp>
      <p:sp>
        <p:nvSpPr>
          <p:cNvPr id="5" name="日期占位符 4"/>
          <p:cNvSpPr>
            <a:spLocks noGrp="1"/>
          </p:cNvSpPr>
          <p:nvPr>
            <p:ph type="dt" sz="half" idx="10"/>
          </p:nvPr>
        </p:nvSpPr>
        <p:spPr/>
        <p:txBody>
          <a:bodyPr/>
          <a:p>
            <a:pPr fontAlgn="auto"/>
            <a:fld id="{FD823B77-5CD5-4374-8195-E9BFB9D0231D}"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294C4E2B-AE52-4885-900A-B238595A8B72}"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vert="horz" lIns="91440" tIns="45720" rIns="91440" bIns="45720" anchor="ctr" anchorCtr="0"/>
          <a:p>
            <a:pPr lvl="0"/>
            <a:r>
              <a:rPr lang="zh-CN" altLang="en-US"/>
              <a:t>单击此处编辑母版标题样式</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vert="horz" lIns="91440" tIns="45720" rIns="91440" bIns="45720" anchor="t" anchorCtr="0"/>
          <a:p>
            <a:pPr lvl="0"/>
            <a:r>
              <a:rPr lang="zh-CN" altLang="en-US"/>
              <a:t>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FD823B77-5CD5-4374-8195-E9BFB9D0231D}"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294C4E2B-AE52-4885-900A-B238595A8B72}"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9" Type="http://schemas.openxmlformats.org/officeDocument/2006/relationships/image" Target="../media/image15.jpeg"/><Relationship Id="rId8" Type="http://schemas.openxmlformats.org/officeDocument/2006/relationships/image" Target="../media/image14.png"/><Relationship Id="rId7" Type="http://schemas.openxmlformats.org/officeDocument/2006/relationships/image" Target="../media/image13.jpeg"/><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1" Type="http://schemas.openxmlformats.org/officeDocument/2006/relationships/notesSlide" Target="../notesSlides/notesSlide9.xml"/><Relationship Id="rId10" Type="http://schemas.openxmlformats.org/officeDocument/2006/relationships/slideLayout" Target="../slideLayouts/slideLayout6.xml"/><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16.jpeg"/><Relationship Id="rId7" Type="http://schemas.openxmlformats.org/officeDocument/2006/relationships/image" Target="../media/image6.png"/><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 Id="rId3" Type="http://schemas.openxmlformats.org/officeDocument/2006/relationships/image" Target="../media/image30.jpeg"/><Relationship Id="rId21" Type="http://schemas.openxmlformats.org/officeDocument/2006/relationships/notesSlide" Target="../notesSlides/notesSlide11.xml"/><Relationship Id="rId20" Type="http://schemas.openxmlformats.org/officeDocument/2006/relationships/slideLayout" Target="../slideLayouts/slideLayout7.xml"/><Relationship Id="rId2" Type="http://schemas.openxmlformats.org/officeDocument/2006/relationships/image" Target="../media/image29.jpeg"/><Relationship Id="rId19" Type="http://schemas.openxmlformats.org/officeDocument/2006/relationships/image" Target="../media/image43.png"/><Relationship Id="rId18" Type="http://schemas.openxmlformats.org/officeDocument/2006/relationships/image" Target="../media/image42.png"/><Relationship Id="rId17" Type="http://schemas.openxmlformats.org/officeDocument/2006/relationships/image" Target="../media/image41.jpeg"/><Relationship Id="rId16" Type="http://schemas.openxmlformats.org/officeDocument/2006/relationships/image" Target="../media/image40.jpeg"/><Relationship Id="rId15" Type="http://schemas.openxmlformats.org/officeDocument/2006/relationships/image" Target="../media/image39.jpeg"/><Relationship Id="rId14" Type="http://schemas.openxmlformats.org/officeDocument/2006/relationships/image" Target="../media/image38.png"/><Relationship Id="rId13" Type="http://schemas.openxmlformats.org/officeDocument/2006/relationships/image" Target="../media/image37.png"/><Relationship Id="rId12" Type="http://schemas.openxmlformats.org/officeDocument/2006/relationships/image" Target="../media/image36.png"/><Relationship Id="rId11" Type="http://schemas.openxmlformats.org/officeDocument/2006/relationships/image" Target="../media/image35.jpeg"/><Relationship Id="rId10" Type="http://schemas.openxmlformats.org/officeDocument/2006/relationships/image" Target="../media/image34.png"/><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5.jpeg"/><Relationship Id="rId7" Type="http://schemas.openxmlformats.org/officeDocument/2006/relationships/image" Target="../media/image44.jpeg"/><Relationship Id="rId6" Type="http://schemas.openxmlformats.org/officeDocument/2006/relationships/image" Target="../media/image4.png"/><Relationship Id="rId5" Type="http://schemas.openxmlformats.org/officeDocument/2006/relationships/image" Target="../media/image16.jpeg"/><Relationship Id="rId4" Type="http://schemas.openxmlformats.org/officeDocument/2006/relationships/image" Target="../media/image6.png"/><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9" Type="http://schemas.openxmlformats.org/officeDocument/2006/relationships/image" Target="../media/image53.png"/><Relationship Id="rId8" Type="http://schemas.openxmlformats.org/officeDocument/2006/relationships/image" Target="../media/image52.png"/><Relationship Id="rId7" Type="http://schemas.openxmlformats.org/officeDocument/2006/relationships/image" Target="../media/image51.png"/><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9" Type="http://schemas.openxmlformats.org/officeDocument/2006/relationships/notesSlide" Target="../notesSlides/notesSlide12.xml"/><Relationship Id="rId18" Type="http://schemas.openxmlformats.org/officeDocument/2006/relationships/slideLayout" Target="../slideLayouts/slideLayout7.xml"/><Relationship Id="rId17" Type="http://schemas.openxmlformats.org/officeDocument/2006/relationships/image" Target="../media/image4.png"/><Relationship Id="rId16" Type="http://schemas.openxmlformats.org/officeDocument/2006/relationships/image" Target="../media/image16.jpeg"/><Relationship Id="rId15" Type="http://schemas.openxmlformats.org/officeDocument/2006/relationships/image" Target="../media/image6.png"/><Relationship Id="rId14" Type="http://schemas.openxmlformats.org/officeDocument/2006/relationships/image" Target="../media/image58.png"/><Relationship Id="rId13" Type="http://schemas.openxmlformats.org/officeDocument/2006/relationships/image" Target="../media/image57.png"/><Relationship Id="rId12" Type="http://schemas.openxmlformats.org/officeDocument/2006/relationships/image" Target="../media/image56.png"/><Relationship Id="rId11" Type="http://schemas.openxmlformats.org/officeDocument/2006/relationships/image" Target="../media/image55.png"/><Relationship Id="rId10" Type="http://schemas.openxmlformats.org/officeDocument/2006/relationships/image" Target="../media/image54.png"/><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6.jpeg"/><Relationship Id="rId4" Type="http://schemas.openxmlformats.org/officeDocument/2006/relationships/image" Target="../media/image6.png"/><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jpe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2.jpeg"/><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hyperlink" Target="&#21475;&#35821;&#22810;&#20154;&#23545;&#35805;&#32771;&#29983;&#25805;&#20316;&#35270;&#39057;.flv" TargetMode="External"/><Relationship Id="rId4" Type="http://schemas.openxmlformats.org/officeDocument/2006/relationships/image" Target="../media/image63.jpeg"/><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image" Target="../media/image68.png"/><Relationship Id="rId7" Type="http://schemas.openxmlformats.org/officeDocument/2006/relationships/tags" Target="../tags/tag20.xml"/><Relationship Id="rId6" Type="http://schemas.openxmlformats.org/officeDocument/2006/relationships/image" Target="../media/image67.png"/><Relationship Id="rId5" Type="http://schemas.openxmlformats.org/officeDocument/2006/relationships/tags" Target="../tags/tag19.xml"/><Relationship Id="rId4" Type="http://schemas.openxmlformats.org/officeDocument/2006/relationships/image" Target="../media/image66.png"/><Relationship Id="rId3" Type="http://schemas.openxmlformats.org/officeDocument/2006/relationships/tags" Target="../tags/tag18.xml"/><Relationship Id="rId2" Type="http://schemas.openxmlformats.org/officeDocument/2006/relationships/image" Target="../media/image65.png"/><Relationship Id="rId16" Type="http://schemas.openxmlformats.org/officeDocument/2006/relationships/slideLayout" Target="../slideLayouts/slideLayout7.xml"/><Relationship Id="rId15" Type="http://schemas.openxmlformats.org/officeDocument/2006/relationships/image" Target="../media/image71.png"/><Relationship Id="rId14" Type="http://schemas.openxmlformats.org/officeDocument/2006/relationships/image" Target="../media/image4.png"/><Relationship Id="rId13" Type="http://schemas.openxmlformats.org/officeDocument/2006/relationships/image" Target="../media/image16.jpeg"/><Relationship Id="rId12" Type="http://schemas.openxmlformats.org/officeDocument/2006/relationships/image" Target="../media/image6.png"/><Relationship Id="rId11" Type="http://schemas.openxmlformats.org/officeDocument/2006/relationships/image" Target="../media/image70.jpeg"/><Relationship Id="rId10" Type="http://schemas.openxmlformats.org/officeDocument/2006/relationships/image" Target="../media/image69.png"/><Relationship Id="rId1" Type="http://schemas.openxmlformats.org/officeDocument/2006/relationships/tags" Target="../tags/tag17.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2.xml"/><Relationship Id="rId7" Type="http://schemas.openxmlformats.org/officeDocument/2006/relationships/image" Target="../media/image75.jpeg"/><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 Id="rId3" Type="http://schemas.openxmlformats.org/officeDocument/2006/relationships/image" Target="../media/image4.png"/><Relationship Id="rId2" Type="http://schemas.openxmlformats.org/officeDocument/2006/relationships/image" Target="../media/image16.jpeg"/><Relationship Id="rId10" Type="http://schemas.openxmlformats.org/officeDocument/2006/relationships/notesSlide" Target="../notesSlides/notesSlide13.xml"/><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0.jpeg"/><Relationship Id="rId7" Type="http://schemas.openxmlformats.org/officeDocument/2006/relationships/image" Target="../media/image79.jpeg"/><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6.jpeg"/><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9" Type="http://schemas.openxmlformats.org/officeDocument/2006/relationships/image" Target="../media/image13.jpeg"/><Relationship Id="rId8" Type="http://schemas.openxmlformats.org/officeDocument/2006/relationships/image" Target="../media/image12.jpeg"/><Relationship Id="rId7" Type="http://schemas.openxmlformats.org/officeDocument/2006/relationships/image" Target="../media/image11.jpeg"/><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tags" Target="../tags/tag24.xml"/><Relationship Id="rId13" Type="http://schemas.openxmlformats.org/officeDocument/2006/relationships/slideLayout" Target="../slideLayouts/slideLayout14.xml"/><Relationship Id="rId12" Type="http://schemas.openxmlformats.org/officeDocument/2006/relationships/tags" Target="../tags/tag25.xml"/><Relationship Id="rId11" Type="http://schemas.openxmlformats.org/officeDocument/2006/relationships/image" Target="../media/image15.jpeg"/><Relationship Id="rId10" Type="http://schemas.openxmlformats.org/officeDocument/2006/relationships/image" Target="../media/image14.png"/><Relationship Id="rId1" Type="http://schemas.openxmlformats.org/officeDocument/2006/relationships/tags" Target="../tags/tag23.xml"/></Relationships>
</file>

<file path=ppt/slides/_rels/slide28.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image" Target="../media/image82.png"/><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2" Type="http://schemas.openxmlformats.org/officeDocument/2006/relationships/notesSlide" Target="../notesSlides/notesSlide14.xml"/><Relationship Id="rId21" Type="http://schemas.openxmlformats.org/officeDocument/2006/relationships/slideLayout" Target="../slideLayouts/slideLayout6.xml"/><Relationship Id="rId20" Type="http://schemas.openxmlformats.org/officeDocument/2006/relationships/image" Target="../media/image4.png"/><Relationship Id="rId2" Type="http://schemas.openxmlformats.org/officeDocument/2006/relationships/tags" Target="../tags/tag26.xml"/><Relationship Id="rId19" Type="http://schemas.openxmlformats.org/officeDocument/2006/relationships/image" Target="../media/image16.jpeg"/><Relationship Id="rId18" Type="http://schemas.openxmlformats.org/officeDocument/2006/relationships/image" Target="../media/image6.png"/><Relationship Id="rId17" Type="http://schemas.openxmlformats.org/officeDocument/2006/relationships/tags" Target="../tags/tag40.xml"/><Relationship Id="rId16" Type="http://schemas.openxmlformats.org/officeDocument/2006/relationships/tags" Target="../tags/tag39.xml"/><Relationship Id="rId15" Type="http://schemas.openxmlformats.org/officeDocument/2006/relationships/tags" Target="../tags/tag38.xml"/><Relationship Id="rId14" Type="http://schemas.openxmlformats.org/officeDocument/2006/relationships/tags" Target="../tags/tag37.xml"/><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image" Target="../media/image81.png"/></Relationships>
</file>

<file path=ppt/slides/_rels/slide29.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84.png"/><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image" Target="../media/image83.jpeg"/><Relationship Id="rId13" Type="http://schemas.openxmlformats.org/officeDocument/2006/relationships/notesSlide" Target="../notesSlides/notesSlide15.xml"/><Relationship Id="rId12" Type="http://schemas.openxmlformats.org/officeDocument/2006/relationships/slideLayout" Target="../slideLayouts/slideLayout6.xml"/><Relationship Id="rId11" Type="http://schemas.openxmlformats.org/officeDocument/2006/relationships/image" Target="../media/image4.png"/><Relationship Id="rId10" Type="http://schemas.openxmlformats.org/officeDocument/2006/relationships/image" Target="../media/image16.jpeg"/><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9" Type="http://schemas.openxmlformats.org/officeDocument/2006/relationships/image" Target="../media/image15.jpeg"/><Relationship Id="rId8" Type="http://schemas.openxmlformats.org/officeDocument/2006/relationships/image" Target="../media/image14.png"/><Relationship Id="rId7" Type="http://schemas.openxmlformats.org/officeDocument/2006/relationships/image" Target="../media/image13.jpeg"/><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1" Type="http://schemas.openxmlformats.org/officeDocument/2006/relationships/notesSlide" Target="../notesSlides/notesSlide3.xml"/><Relationship Id="rId10" Type="http://schemas.openxmlformats.org/officeDocument/2006/relationships/slideLayout" Target="../slideLayouts/slideLayout6.xml"/><Relationship Id="rId1" Type="http://schemas.openxmlformats.org/officeDocument/2006/relationships/image" Target="../media/image7.jpeg"/></Relationships>
</file>

<file path=ppt/slides/_rels/slide30.xml.rels><?xml version="1.0" encoding="UTF-8" standalone="yes"?>
<Relationships xmlns="http://schemas.openxmlformats.org/package/2006/relationships"><Relationship Id="rId9" Type="http://schemas.openxmlformats.org/officeDocument/2006/relationships/image" Target="../media/image90.jpeg"/><Relationship Id="rId8" Type="http://schemas.openxmlformats.org/officeDocument/2006/relationships/image" Target="../media/image89.jpeg"/><Relationship Id="rId7" Type="http://schemas.openxmlformats.org/officeDocument/2006/relationships/image" Target="../media/image88.jpeg"/><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 Id="rId3" Type="http://schemas.openxmlformats.org/officeDocument/2006/relationships/tags" Target="../tags/tag49.xml"/><Relationship Id="rId2" Type="http://schemas.openxmlformats.org/officeDocument/2006/relationships/tags" Target="../tags/tag48.xml"/><Relationship Id="rId15" Type="http://schemas.openxmlformats.org/officeDocument/2006/relationships/notesSlide" Target="../notesSlides/notesSlide16.xml"/><Relationship Id="rId14" Type="http://schemas.openxmlformats.org/officeDocument/2006/relationships/slideLayout" Target="../slideLayouts/slideLayout6.xml"/><Relationship Id="rId13" Type="http://schemas.openxmlformats.org/officeDocument/2006/relationships/tags" Target="../tags/tag50.xml"/><Relationship Id="rId12" Type="http://schemas.openxmlformats.org/officeDocument/2006/relationships/image" Target="../media/image4.png"/><Relationship Id="rId11" Type="http://schemas.openxmlformats.org/officeDocument/2006/relationships/image" Target="../media/image16.jpeg"/><Relationship Id="rId10" Type="http://schemas.openxmlformats.org/officeDocument/2006/relationships/image" Target="../media/image6.png"/><Relationship Id="rId1" Type="http://schemas.openxmlformats.org/officeDocument/2006/relationships/tags" Target="../tags/tag47.xm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4.png"/><Relationship Id="rId7" Type="http://schemas.openxmlformats.org/officeDocument/2006/relationships/image" Target="../media/image17.jpeg"/><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0" Type="http://schemas.openxmlformats.org/officeDocument/2006/relationships/notesSlide" Target="../notesSlides/notesSlide4.xml"/><Relationship Id="rId1" Type="http://schemas.openxmlformats.org/officeDocument/2006/relationships/image" Target="../media/image16.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6.xml"/><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image" Target="../media/image16.jpe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2.xml"/><Relationship Id="rId7" Type="http://schemas.openxmlformats.org/officeDocument/2006/relationships/image" Target="../media/image4.png"/><Relationship Id="rId6" Type="http://schemas.openxmlformats.org/officeDocument/2006/relationships/image" Target="../media/image16.jpeg"/><Relationship Id="rId5" Type="http://schemas.openxmlformats.org/officeDocument/2006/relationships/image" Target="../media/image23.png"/><Relationship Id="rId4" Type="http://schemas.openxmlformats.org/officeDocument/2006/relationships/image" Target="../media/image22.emf"/><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 Id="rId3" Type="http://schemas.openxmlformats.org/officeDocument/2006/relationships/tags" Target="../tags/tag11.xml"/><Relationship Id="rId2" Type="http://schemas.openxmlformats.org/officeDocument/2006/relationships/image" Target="../media/image4.png"/><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图片 2"/>
          <p:cNvPicPr>
            <a:picLocks noChangeAspect="1"/>
          </p:cNvPicPr>
          <p:nvPr/>
        </p:nvPicPr>
        <p:blipFill>
          <a:blip r:embed="rId1"/>
          <a:stretch>
            <a:fillRect/>
          </a:stretch>
        </p:blipFill>
        <p:spPr>
          <a:xfrm>
            <a:off x="0" y="-17462"/>
            <a:ext cx="12207875" cy="6884987"/>
          </a:xfrm>
          <a:prstGeom prst="rect">
            <a:avLst/>
          </a:prstGeom>
          <a:noFill/>
          <a:ln w="9525">
            <a:noFill/>
          </a:ln>
        </p:spPr>
      </p:pic>
      <p:pic>
        <p:nvPicPr>
          <p:cNvPr id="4098" name="图片 28"/>
          <p:cNvPicPr>
            <a:picLocks noChangeAspect="1"/>
          </p:cNvPicPr>
          <p:nvPr/>
        </p:nvPicPr>
        <p:blipFill>
          <a:blip r:embed="rId2"/>
          <a:srcRect l="-10141" t="-240" r="29440"/>
          <a:stretch>
            <a:fillRect/>
          </a:stretch>
        </p:blipFill>
        <p:spPr>
          <a:xfrm>
            <a:off x="3235325" y="-36512"/>
            <a:ext cx="8980488" cy="6904037"/>
          </a:xfrm>
          <a:prstGeom prst="rect">
            <a:avLst/>
          </a:prstGeom>
          <a:noFill/>
          <a:ln w="9525">
            <a:noFill/>
          </a:ln>
        </p:spPr>
      </p:pic>
      <p:sp>
        <p:nvSpPr>
          <p:cNvPr id="2" name="矩形 1"/>
          <p:cNvSpPr/>
          <p:nvPr/>
        </p:nvSpPr>
        <p:spPr>
          <a:xfrm>
            <a:off x="33338" y="14288"/>
            <a:ext cx="12192000" cy="6858000"/>
          </a:xfrm>
          <a:prstGeom prst="rect">
            <a:avLst/>
          </a:prstGeom>
          <a:solidFill>
            <a:srgbClr val="098AFF">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endParaRPr>
          </a:p>
        </p:txBody>
      </p:sp>
      <p:sp>
        <p:nvSpPr>
          <p:cNvPr id="32" name="箭头: 五边形 31"/>
          <p:cNvSpPr/>
          <p:nvPr/>
        </p:nvSpPr>
        <p:spPr>
          <a:xfrm>
            <a:off x="0" y="-36512"/>
            <a:ext cx="7854950" cy="6923088"/>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Noto Serif CJK SC" pitchFamily="18" charset="-122"/>
            </a:endParaRPr>
          </a:p>
        </p:txBody>
      </p:sp>
      <p:sp>
        <p:nvSpPr>
          <p:cNvPr id="35" name="TextBox 10"/>
          <p:cNvSpPr txBox="1"/>
          <p:nvPr/>
        </p:nvSpPr>
        <p:spPr>
          <a:xfrm>
            <a:off x="331788" y="2214563"/>
            <a:ext cx="5638800" cy="1711325"/>
          </a:xfrm>
          <a:prstGeom prst="rect">
            <a:avLst/>
          </a:prstGeom>
          <a:noFill/>
        </p:spPr>
        <p:txBody>
          <a:bodyPr wrap="none" lIns="48757" tIns="24378" rIns="48757" bIns="24378">
            <a:spAutoFit/>
          </a:bodyPr>
          <a:lstStyle/>
          <a:p>
            <a:pPr fontAlgn="auto"/>
            <a:r>
              <a:rPr lang="zh-CN" altLang="en-US" sz="5400" b="1" noProof="1" dirty="0" smtClean="0">
                <a:solidFill>
                  <a:schemeClr val="bg1"/>
                </a:solidFill>
                <a:latin typeface="微软雅黑" panose="020B0503020204020204" pitchFamily="34" charset="-122"/>
                <a:ea typeface="微软雅黑" panose="020B0503020204020204" pitchFamily="34" charset="-122"/>
                <a:cs typeface="+mn-cs"/>
              </a:rPr>
              <a:t>深圳市海云天科技</a:t>
            </a:r>
            <a:endParaRPr lang="en-US" altLang="zh-CN" sz="5400" b="1" noProof="1" dirty="0" smtClean="0">
              <a:solidFill>
                <a:schemeClr val="bg1"/>
              </a:solidFill>
              <a:latin typeface="微软雅黑" panose="020B0503020204020204" pitchFamily="34" charset="-122"/>
              <a:ea typeface="微软雅黑" panose="020B0503020204020204" pitchFamily="34" charset="-122"/>
            </a:endParaRPr>
          </a:p>
          <a:p>
            <a:pPr fontAlgn="auto"/>
            <a:r>
              <a:rPr lang="zh-CN" altLang="en-US" sz="5400" b="1" noProof="1" dirty="0" smtClean="0">
                <a:solidFill>
                  <a:schemeClr val="bg1"/>
                </a:solidFill>
                <a:latin typeface="微软雅黑" panose="020B0503020204020204" pitchFamily="34" charset="-122"/>
                <a:ea typeface="微软雅黑" panose="020B0503020204020204" pitchFamily="34" charset="-122"/>
                <a:cs typeface="+mn-cs"/>
              </a:rPr>
              <a:t>股份有限公司</a:t>
            </a:r>
            <a:endParaRPr lang="zh-CN" altLang="en-US" sz="5400" b="1" spc="213" noProof="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Noto Serif CJK SC" pitchFamily="18" charset="-122"/>
            </a:endParaRPr>
          </a:p>
        </p:txBody>
      </p:sp>
      <p:sp>
        <p:nvSpPr>
          <p:cNvPr id="4102" name="矩形 36"/>
          <p:cNvSpPr/>
          <p:nvPr/>
        </p:nvSpPr>
        <p:spPr>
          <a:xfrm>
            <a:off x="331788" y="4008438"/>
            <a:ext cx="6284912" cy="341312"/>
          </a:xfrm>
          <a:prstGeom prst="rect">
            <a:avLst/>
          </a:prstGeom>
          <a:noFill/>
          <a:ln w="9525">
            <a:noFill/>
          </a:ln>
        </p:spPr>
        <p:txBody>
          <a:bodyPr wrap="square" lIns="48757" tIns="24378" rIns="48757" bIns="24378" anchor="t" anchorCtr="0">
            <a:spAutoFit/>
          </a:bodyPr>
          <a:p>
            <a:r>
              <a:rPr lang="en-US" altLang="zh-CN" sz="1900" b="1" dirty="0">
                <a:solidFill>
                  <a:schemeClr val="bg1"/>
                </a:solidFill>
                <a:latin typeface="微软雅黑" panose="020B0503020204020204" pitchFamily="34" charset="-122"/>
                <a:ea typeface="微软雅黑" panose="020B0503020204020204" pitchFamily="34" charset="-122"/>
              </a:rPr>
              <a:t>SHENZHEN SEASKYLAND TECHNOLOGIES CO., LTD.</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
        <p:nvSpPr>
          <p:cNvPr id="4103" name="矩形 37"/>
          <p:cNvSpPr/>
          <p:nvPr/>
        </p:nvSpPr>
        <p:spPr>
          <a:xfrm>
            <a:off x="331788" y="5035550"/>
            <a:ext cx="5164137" cy="357188"/>
          </a:xfrm>
          <a:prstGeom prst="rect">
            <a:avLst/>
          </a:prstGeom>
          <a:noFill/>
          <a:ln w="9525">
            <a:noFill/>
          </a:ln>
        </p:spPr>
        <p:txBody>
          <a:bodyPr wrap="square" lIns="48757" tIns="24378" rIns="48757" bIns="24378" anchor="t" anchorCtr="0">
            <a:spAutoFit/>
          </a:bodyPr>
          <a:p>
            <a:r>
              <a:rPr lang="zh-CN" altLang="en-US" sz="2000" dirty="0">
                <a:solidFill>
                  <a:schemeClr val="bg1"/>
                </a:solidFill>
                <a:latin typeface="微软雅黑" panose="020B0503020204020204" pitchFamily="34" charset="-122"/>
                <a:ea typeface="微软雅黑" panose="020B0503020204020204" pitchFamily="34" charset="-122"/>
              </a:rPr>
              <a:t>科技助力教育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测评保障质量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数据驱动智慧</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4104" name="Picture 3" descr="F:\林子20150428\H 海云天\海云天ppt\1226\板式.png"/>
          <p:cNvPicPr>
            <a:picLocks noChangeAspect="1"/>
          </p:cNvPicPr>
          <p:nvPr/>
        </p:nvPicPr>
        <p:blipFill>
          <a:blip r:embed="rId3"/>
          <a:stretch>
            <a:fillRect/>
          </a:stretch>
        </p:blipFill>
        <p:spPr>
          <a:xfrm>
            <a:off x="636588" y="260350"/>
            <a:ext cx="2151062" cy="558800"/>
          </a:xfrm>
          <a:prstGeom prst="rect">
            <a:avLst/>
          </a:prstGeom>
          <a:noFill/>
          <a:ln w="9525">
            <a:noFill/>
          </a:ln>
        </p:spPr>
      </p:pic>
      <p:sp>
        <p:nvSpPr>
          <p:cNvPr id="4" name="直角三角形 3"/>
          <p:cNvSpPr/>
          <p:nvPr/>
        </p:nvSpPr>
        <p:spPr>
          <a:xfrm rot="16200000">
            <a:off x="10063956" y="4710906"/>
            <a:ext cx="2298700" cy="20272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endParaRPr>
          </a:p>
        </p:txBody>
      </p:sp>
      <p:pic>
        <p:nvPicPr>
          <p:cNvPr id="4106" name="图片 4"/>
          <p:cNvPicPr>
            <a:picLocks noChangeAspect="1"/>
          </p:cNvPicPr>
          <p:nvPr/>
        </p:nvPicPr>
        <p:blipFill>
          <a:blip r:embed="rId4"/>
          <a:stretch>
            <a:fillRect/>
          </a:stretch>
        </p:blipFill>
        <p:spPr>
          <a:xfrm>
            <a:off x="9029700" y="2425700"/>
            <a:ext cx="1644650" cy="1808163"/>
          </a:xfrm>
          <a:prstGeom prst="rect">
            <a:avLst/>
          </a:prstGeom>
          <a:noFill/>
          <a:ln w="9525">
            <a:noFill/>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标题 1" hidden="1"/>
          <p:cNvSpPr>
            <a:spLocks noGrp="1"/>
          </p:cNvSpPr>
          <p:nvPr>
            <p:ph type="title"/>
          </p:nvPr>
        </p:nvSpPr>
        <p:spPr>
          <a:ln/>
        </p:spPr>
        <p:txBody>
          <a:bodyPr vert="horz" lIns="91440" tIns="45720" rIns="91440" bIns="45720" anchor="ctr" anchorCtr="0"/>
          <a:p>
            <a:r>
              <a:rPr lang="en-US" altLang="zh-CN" dirty="0">
                <a:latin typeface="Noto Serif CJK SC" pitchFamily="18" charset="-122"/>
                <a:ea typeface="FZHei-B01S" pitchFamily="2" charset="-122"/>
                <a:sym typeface="Noto Serif CJK SC" pitchFamily="18" charset="-122"/>
              </a:rPr>
              <a:t>+</a:t>
            </a:r>
            <a:endParaRPr lang="zh-CN" altLang="en-US" dirty="0">
              <a:latin typeface="Noto Serif CJK SC" pitchFamily="18" charset="-122"/>
              <a:ea typeface="FZHei-B01S" pitchFamily="2" charset="-122"/>
              <a:sym typeface="Noto Serif CJK SC" pitchFamily="18" charset="-122"/>
            </a:endParaRPr>
          </a:p>
        </p:txBody>
      </p:sp>
      <p:grpSp>
        <p:nvGrpSpPr>
          <p:cNvPr id="21506" name="组合 8"/>
          <p:cNvGrpSpPr/>
          <p:nvPr/>
        </p:nvGrpSpPr>
        <p:grpSpPr>
          <a:xfrm>
            <a:off x="-4762" y="0"/>
            <a:ext cx="9077325" cy="6858000"/>
            <a:chOff x="-4416" y="0"/>
            <a:chExt cx="9076872" cy="6858002"/>
          </a:xfrm>
        </p:grpSpPr>
        <p:grpSp>
          <p:nvGrpSpPr>
            <p:cNvPr id="21507" name="组合 9"/>
            <p:cNvGrpSpPr/>
            <p:nvPr/>
          </p:nvGrpSpPr>
          <p:grpSpPr>
            <a:xfrm>
              <a:off x="-4416" y="0"/>
              <a:ext cx="9076872" cy="6858000"/>
              <a:chOff x="-3312" y="72007"/>
              <a:chExt cx="6719213" cy="5020023"/>
            </a:xfrm>
          </p:grpSpPr>
          <p:sp>
            <p:nvSpPr>
              <p:cNvPr id="21508" name="Rectangle 255"/>
              <p:cNvSpPr/>
              <p:nvPr/>
            </p:nvSpPr>
            <p:spPr>
              <a:xfrm rot="5400000">
                <a:off x="1695978" y="72008"/>
                <a:ext cx="1620000" cy="1620000"/>
              </a:xfrm>
              <a:prstGeom prst="rect">
                <a:avLst/>
              </a:prstGeom>
              <a:solidFill>
                <a:srgbClr val="073E98"/>
              </a:solidFill>
              <a:ln w="9525">
                <a:noFill/>
              </a:ln>
            </p:spPr>
            <p:txBody>
              <a:bodyPr anchor="t" anchorCtr="0"/>
              <a:p>
                <a:endParaRPr lang="zh-CN" altLang="en-US" sz="8000">
                  <a:latin typeface="微软雅黑" panose="020B0503020204020204" pitchFamily="34" charset="-122"/>
                  <a:ea typeface="微软雅黑" panose="020B0503020204020204" pitchFamily="34" charset="-122"/>
                </a:endParaRPr>
              </a:p>
            </p:txBody>
          </p:sp>
          <p:sp>
            <p:nvSpPr>
              <p:cNvPr id="21509" name="Rectangle 268"/>
              <p:cNvSpPr/>
              <p:nvPr/>
            </p:nvSpPr>
            <p:spPr>
              <a:xfrm rot="5400000">
                <a:off x="5090912" y="1751483"/>
                <a:ext cx="1620000" cy="1620000"/>
              </a:xfrm>
              <a:prstGeom prst="rect">
                <a:avLst/>
              </a:prstGeom>
              <a:solidFill>
                <a:srgbClr val="073E98"/>
              </a:solidFill>
              <a:ln w="9525">
                <a:noFill/>
              </a:ln>
            </p:spPr>
            <p:txBody>
              <a:bodyPr anchor="t" anchorCtr="0"/>
              <a:p>
                <a:endParaRPr lang="zh-CN" altLang="en-US" sz="8000">
                  <a:latin typeface="微软雅黑" panose="020B0503020204020204" pitchFamily="34" charset="-122"/>
                  <a:ea typeface="微软雅黑" panose="020B0503020204020204" pitchFamily="34" charset="-122"/>
                </a:endParaRPr>
              </a:p>
            </p:txBody>
          </p:sp>
          <p:sp>
            <p:nvSpPr>
              <p:cNvPr id="21510" name="Rectangle 282"/>
              <p:cNvSpPr/>
              <p:nvPr/>
            </p:nvSpPr>
            <p:spPr>
              <a:xfrm rot="5400000">
                <a:off x="-3312" y="3466076"/>
                <a:ext cx="1620000" cy="1620000"/>
              </a:xfrm>
              <a:prstGeom prst="rect">
                <a:avLst/>
              </a:prstGeom>
              <a:solidFill>
                <a:srgbClr val="073E98"/>
              </a:solidFill>
              <a:ln w="9525">
                <a:noFill/>
              </a:ln>
            </p:spPr>
            <p:txBody>
              <a:bodyPr anchor="t" anchorCtr="0"/>
              <a:p>
                <a:endParaRPr lang="zh-CN" altLang="en-US" sz="8000">
                  <a:latin typeface="微软雅黑" panose="020B0503020204020204" pitchFamily="34" charset="-122"/>
                  <a:ea typeface="微软雅黑" panose="020B0503020204020204" pitchFamily="34" charset="-122"/>
                </a:endParaRPr>
              </a:p>
            </p:txBody>
          </p:sp>
          <p:pic>
            <p:nvPicPr>
              <p:cNvPr id="21511" name="Picture 317"/>
              <p:cNvPicPr/>
              <p:nvPr/>
            </p:nvPicPr>
            <p:blipFill>
              <a:blip r:embed="rId1"/>
              <a:stretch>
                <a:fillRect/>
              </a:stretch>
            </p:blipFill>
            <p:spPr>
              <a:xfrm>
                <a:off x="5095901" y="3472030"/>
                <a:ext cx="1620000" cy="1620000"/>
              </a:xfrm>
              <a:prstGeom prst="rect">
                <a:avLst/>
              </a:prstGeom>
              <a:noFill/>
              <a:ln w="9525">
                <a:noFill/>
              </a:ln>
            </p:spPr>
          </p:pic>
          <p:pic>
            <p:nvPicPr>
              <p:cNvPr id="21512" name="Picture 318"/>
              <p:cNvPicPr/>
              <p:nvPr/>
            </p:nvPicPr>
            <p:blipFill>
              <a:blip r:embed="rId2"/>
              <a:stretch>
                <a:fillRect/>
              </a:stretch>
            </p:blipFill>
            <p:spPr>
              <a:xfrm>
                <a:off x="3396164" y="3458760"/>
                <a:ext cx="1620000" cy="1620000"/>
              </a:xfrm>
              <a:prstGeom prst="rect">
                <a:avLst/>
              </a:prstGeom>
              <a:noFill/>
              <a:ln w="9525">
                <a:noFill/>
              </a:ln>
            </p:spPr>
          </p:pic>
          <p:pic>
            <p:nvPicPr>
              <p:cNvPr id="21513" name="Picture 320"/>
              <p:cNvPicPr/>
              <p:nvPr/>
            </p:nvPicPr>
            <p:blipFill>
              <a:blip r:embed="rId3"/>
              <a:stretch>
                <a:fillRect/>
              </a:stretch>
            </p:blipFill>
            <p:spPr>
              <a:xfrm>
                <a:off x="1698029" y="1744849"/>
                <a:ext cx="1620000" cy="1620000"/>
              </a:xfrm>
              <a:prstGeom prst="rect">
                <a:avLst/>
              </a:prstGeom>
              <a:noFill/>
              <a:ln w="9525">
                <a:noFill/>
              </a:ln>
            </p:spPr>
          </p:pic>
          <p:pic>
            <p:nvPicPr>
              <p:cNvPr id="21514" name="Picture 321"/>
              <p:cNvPicPr/>
              <p:nvPr/>
            </p:nvPicPr>
            <p:blipFill>
              <a:blip r:embed="rId4"/>
              <a:stretch>
                <a:fillRect/>
              </a:stretch>
            </p:blipFill>
            <p:spPr>
              <a:xfrm>
                <a:off x="3391956" y="72008"/>
                <a:ext cx="1620000" cy="1620000"/>
              </a:xfrm>
              <a:prstGeom prst="rect">
                <a:avLst/>
              </a:prstGeom>
              <a:noFill/>
              <a:ln w="9525">
                <a:noFill/>
              </a:ln>
            </p:spPr>
          </p:pic>
          <p:pic>
            <p:nvPicPr>
              <p:cNvPr id="21515" name="Picture 322"/>
              <p:cNvPicPr/>
              <p:nvPr/>
            </p:nvPicPr>
            <p:blipFill>
              <a:blip r:embed="rId5"/>
              <a:stretch>
                <a:fillRect/>
              </a:stretch>
            </p:blipFill>
            <p:spPr>
              <a:xfrm>
                <a:off x="3394471" y="1744849"/>
                <a:ext cx="1620000" cy="1620000"/>
              </a:xfrm>
              <a:prstGeom prst="rect">
                <a:avLst/>
              </a:prstGeom>
              <a:noFill/>
              <a:ln w="9525">
                <a:noFill/>
              </a:ln>
            </p:spPr>
          </p:pic>
          <p:pic>
            <p:nvPicPr>
              <p:cNvPr id="21516" name="Picture 324"/>
              <p:cNvPicPr/>
              <p:nvPr/>
            </p:nvPicPr>
            <p:blipFill>
              <a:blip r:embed="rId6"/>
              <a:stretch>
                <a:fillRect/>
              </a:stretch>
            </p:blipFill>
            <p:spPr>
              <a:xfrm>
                <a:off x="5087935" y="72007"/>
                <a:ext cx="1620000" cy="1620000"/>
              </a:xfrm>
              <a:prstGeom prst="rect">
                <a:avLst/>
              </a:prstGeom>
              <a:noFill/>
              <a:ln w="9525">
                <a:noFill/>
              </a:ln>
            </p:spPr>
          </p:pic>
          <p:pic>
            <p:nvPicPr>
              <p:cNvPr id="21517" name="Picture 326"/>
              <p:cNvPicPr/>
              <p:nvPr/>
            </p:nvPicPr>
            <p:blipFill>
              <a:blip r:embed="rId7"/>
              <a:stretch>
                <a:fillRect/>
              </a:stretch>
            </p:blipFill>
            <p:spPr>
              <a:xfrm>
                <a:off x="0" y="72008"/>
                <a:ext cx="1620000" cy="1620000"/>
              </a:xfrm>
              <a:prstGeom prst="rect">
                <a:avLst/>
              </a:prstGeom>
              <a:noFill/>
              <a:ln w="9525">
                <a:noFill/>
              </a:ln>
            </p:spPr>
          </p:pic>
          <p:pic>
            <p:nvPicPr>
              <p:cNvPr id="21518" name="Picture 327"/>
              <p:cNvPicPr/>
              <p:nvPr/>
            </p:nvPicPr>
            <p:blipFill>
              <a:blip r:embed="rId8"/>
              <a:stretch>
                <a:fillRect/>
              </a:stretch>
            </p:blipFill>
            <p:spPr>
              <a:xfrm>
                <a:off x="1587" y="1748506"/>
                <a:ext cx="1620000" cy="1620000"/>
              </a:xfrm>
              <a:prstGeom prst="rect">
                <a:avLst/>
              </a:prstGeom>
              <a:noFill/>
              <a:ln w="9525">
                <a:noFill/>
              </a:ln>
            </p:spPr>
          </p:pic>
          <p:pic>
            <p:nvPicPr>
              <p:cNvPr id="21519" name="Picture 328"/>
              <p:cNvPicPr/>
              <p:nvPr/>
            </p:nvPicPr>
            <p:blipFill>
              <a:blip r:embed="rId9"/>
              <a:stretch>
                <a:fillRect/>
              </a:stretch>
            </p:blipFill>
            <p:spPr>
              <a:xfrm>
                <a:off x="1697004" y="3458760"/>
                <a:ext cx="1620000" cy="1620000"/>
              </a:xfrm>
              <a:prstGeom prst="rect">
                <a:avLst/>
              </a:prstGeom>
              <a:noFill/>
              <a:ln w="9525">
                <a:noFill/>
              </a:ln>
            </p:spPr>
          </p:pic>
        </p:grpSp>
        <p:grpSp>
          <p:nvGrpSpPr>
            <p:cNvPr id="21520" name="组合 10"/>
            <p:cNvGrpSpPr/>
            <p:nvPr/>
          </p:nvGrpSpPr>
          <p:grpSpPr>
            <a:xfrm>
              <a:off x="0" y="2"/>
              <a:ext cx="9072456" cy="6858000"/>
              <a:chOff x="0" y="8041219"/>
              <a:chExt cx="9072456" cy="6858000"/>
            </a:xfrm>
          </p:grpSpPr>
          <p:sp>
            <p:nvSpPr>
              <p:cNvPr id="12" name="矩形 11"/>
              <p:cNvSpPr/>
              <p:nvPr/>
            </p:nvSpPr>
            <p:spPr>
              <a:xfrm>
                <a:off x="0" y="8041219"/>
                <a:ext cx="9072456" cy="6856351"/>
              </a:xfrm>
              <a:prstGeom prst="rect">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8000" strike="noStrike" noProof="1">
                  <a:latin typeface="微软雅黑" panose="020B0503020204020204" pitchFamily="34" charset="-122"/>
                  <a:ea typeface="微软雅黑" panose="020B0503020204020204" pitchFamily="34" charset="-122"/>
                </a:endParaRPr>
              </a:p>
            </p:txBody>
          </p:sp>
          <p:sp>
            <p:nvSpPr>
              <p:cNvPr id="13" name="矩形 12"/>
              <p:cNvSpPr/>
              <p:nvPr/>
            </p:nvSpPr>
            <p:spPr>
              <a:xfrm>
                <a:off x="1" y="8041219"/>
                <a:ext cx="9072331" cy="6858000"/>
              </a:xfrm>
              <a:prstGeom prst="rect">
                <a:avLst/>
              </a:prstGeom>
              <a:solidFill>
                <a:srgbClr val="0072C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8000" strike="noStrike" noProof="1">
                  <a:latin typeface="微软雅黑" panose="020B0503020204020204" pitchFamily="34" charset="-122"/>
                  <a:ea typeface="微软雅黑" panose="020B0503020204020204" pitchFamily="34" charset="-122"/>
                </a:endParaRPr>
              </a:p>
            </p:txBody>
          </p:sp>
        </p:grpSp>
      </p:grpSp>
      <p:sp>
        <p:nvSpPr>
          <p:cNvPr id="31" name="矩形 30"/>
          <p:cNvSpPr/>
          <p:nvPr/>
        </p:nvSpPr>
        <p:spPr>
          <a:xfrm>
            <a:off x="2309813" y="2747963"/>
            <a:ext cx="4340225" cy="1374775"/>
          </a:xfrm>
          <a:prstGeom prst="rect">
            <a:avLst/>
          </a:prstGeom>
        </p:spPr>
        <p:txBody>
          <a:bodyPr wrap="none">
            <a:spAutoFit/>
          </a:bodyPr>
          <a:lstStyle/>
          <a:p>
            <a:pPr fontAlgn="auto">
              <a:lnSpc>
                <a:spcPct val="110000"/>
              </a:lnSpc>
            </a:pPr>
            <a:r>
              <a:rPr lang="zh-CN" altLang="en-US" sz="8000" b="1" strike="noStrike" spc="100" noProof="1" dirty="0">
                <a:solidFill>
                  <a:schemeClr val="bg1"/>
                </a:solidFill>
                <a:latin typeface="微软雅黑" panose="020B0503020204020204" pitchFamily="34" charset="-122"/>
                <a:ea typeface="微软雅黑" panose="020B0503020204020204" pitchFamily="34" charset="-122"/>
                <a:cs typeface="+mn-cs"/>
                <a:sym typeface="Arial" panose="020B0604020202020204" pitchFamily="34" charset="0"/>
              </a:rPr>
              <a:t>主营</a:t>
            </a:r>
            <a:r>
              <a:rPr lang="zh-CN" altLang="zh-CN" sz="8000" b="1" strike="noStrike" spc="100" noProof="1" dirty="0">
                <a:solidFill>
                  <a:schemeClr val="bg1"/>
                </a:solidFill>
                <a:latin typeface="微软雅黑" panose="020B0503020204020204" pitchFamily="34" charset="-122"/>
                <a:ea typeface="微软雅黑" panose="020B0503020204020204" pitchFamily="34" charset="-122"/>
                <a:cs typeface="+mn-cs"/>
                <a:sym typeface="Arial" panose="020B0604020202020204" pitchFamily="34" charset="0"/>
              </a:rPr>
              <a:t>业务</a:t>
            </a:r>
            <a:endParaRPr lang="zh-CN" altLang="zh-CN" sz="8000" b="1" strike="noStrike" spc="100" noProof="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2" name="矩形 31"/>
          <p:cNvSpPr/>
          <p:nvPr/>
        </p:nvSpPr>
        <p:spPr>
          <a:xfrm>
            <a:off x="-4762" y="-36512"/>
            <a:ext cx="12217400" cy="142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endParaRPr>
          </a:p>
        </p:txBody>
      </p:sp>
      <p:sp>
        <p:nvSpPr>
          <p:cNvPr id="33" name="矩形 32"/>
          <p:cNvSpPr/>
          <p:nvPr/>
        </p:nvSpPr>
        <p:spPr>
          <a:xfrm>
            <a:off x="1588" y="5434013"/>
            <a:ext cx="12190413" cy="1423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endParaRPr>
          </a:p>
        </p:txBody>
      </p:sp>
      <p:sp>
        <p:nvSpPr>
          <p:cNvPr id="34" name="矩形 33"/>
          <p:cNvSpPr/>
          <p:nvPr/>
        </p:nvSpPr>
        <p:spPr>
          <a:xfrm>
            <a:off x="9072563" y="1385888"/>
            <a:ext cx="3119438" cy="40481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endParaRPr>
          </a:p>
        </p:txBody>
      </p:sp>
      <p:sp>
        <p:nvSpPr>
          <p:cNvPr id="21527" name="矩形 34"/>
          <p:cNvSpPr/>
          <p:nvPr/>
        </p:nvSpPr>
        <p:spPr>
          <a:xfrm>
            <a:off x="9290050" y="2192338"/>
            <a:ext cx="2441575" cy="2400300"/>
          </a:xfrm>
          <a:prstGeom prst="rect">
            <a:avLst/>
          </a:prstGeom>
          <a:noFill/>
          <a:ln w="9525">
            <a:noFill/>
          </a:ln>
        </p:spPr>
        <p:txBody>
          <a:bodyPr wrap="none" anchor="t" anchorCtr="0">
            <a:spAutoFit/>
          </a:bodyPr>
          <a:p>
            <a:pPr algn="ctr"/>
            <a:r>
              <a:rPr lang="en-US" altLang="zh-CN" sz="15000" dirty="0">
                <a:solidFill>
                  <a:srgbClr val="FFFFFF"/>
                </a:solidFill>
                <a:latin typeface="微软雅黑" panose="020B0503020204020204" pitchFamily="34" charset="-122"/>
                <a:ea typeface="微软雅黑" panose="020B0503020204020204" pitchFamily="34" charset="-122"/>
              </a:rPr>
              <a:t>02</a:t>
            </a:r>
            <a:endParaRPr lang="zh-CN" altLang="en-US" sz="150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553" name="组合 9"/>
          <p:cNvGrpSpPr/>
          <p:nvPr/>
        </p:nvGrpSpPr>
        <p:grpSpPr>
          <a:xfrm>
            <a:off x="5060950" y="2001838"/>
            <a:ext cx="2952750" cy="812800"/>
            <a:chOff x="5060723" y="2001262"/>
            <a:chExt cx="2952977" cy="813412"/>
          </a:xfrm>
        </p:grpSpPr>
        <p:sp>
          <p:nvSpPr>
            <p:cNvPr id="6" name="矩形: 圆角 5"/>
            <p:cNvSpPr/>
            <p:nvPr/>
          </p:nvSpPr>
          <p:spPr>
            <a:xfrm>
              <a:off x="5060723" y="2001262"/>
              <a:ext cx="2952977" cy="813412"/>
            </a:xfrm>
            <a:prstGeom prst="roundRect">
              <a:avLst>
                <a:gd name="adj" fmla="val 1301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dirty="0">
                <a:solidFill>
                  <a:schemeClr val="accent5">
                    <a:lumMod val="20000"/>
                    <a:lumOff val="80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5520130" y="2140203"/>
              <a:ext cx="2034163" cy="535531"/>
            </a:xfrm>
            <a:prstGeom prst="rect">
              <a:avLst/>
            </a:prstGeom>
          </p:spPr>
          <p:txBody>
            <a:bodyPr wrap="square" anchor="ctr">
              <a:spAutoFit/>
            </a:bodyPr>
            <a:lstStyle/>
            <a:p>
              <a:pPr algn="ctr" fontAlgn="auto">
                <a:lnSpc>
                  <a:spcPct val="120000"/>
                </a:lnSpc>
              </a:pPr>
              <a:r>
                <a:rPr lang="zh-CN" altLang="en-US" sz="2400" b="1" strike="noStrike" spc="300" noProof="1" dirty="0">
                  <a:solidFill>
                    <a:schemeClr val="accent5">
                      <a:lumMod val="75000"/>
                    </a:schemeClr>
                  </a:solidFill>
                  <a:latin typeface="微软雅黑" panose="020B0503020204020204" pitchFamily="34" charset="-122"/>
                  <a:ea typeface="微软雅黑" panose="020B0503020204020204" pitchFamily="34" charset="-122"/>
                  <a:cs typeface="+mn-cs"/>
                  <a:sym typeface="Arial" panose="020B0604020202020204" pitchFamily="34" charset="0"/>
                </a:rPr>
                <a:t>考试</a:t>
              </a:r>
              <a:endParaRPr lang="en-US" altLang="zh-CN" sz="2400" b="1" strike="noStrike" spc="300" noProof="1" dirty="0">
                <a:solidFill>
                  <a:schemeClr val="accent5">
                    <a:lumMod val="7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3556" name="组合 8"/>
          <p:cNvGrpSpPr/>
          <p:nvPr/>
        </p:nvGrpSpPr>
        <p:grpSpPr>
          <a:xfrm>
            <a:off x="5060950" y="3557588"/>
            <a:ext cx="2952750" cy="814387"/>
            <a:chOff x="5060723" y="3235344"/>
            <a:chExt cx="2952977" cy="813412"/>
          </a:xfrm>
        </p:grpSpPr>
        <p:sp>
          <p:nvSpPr>
            <p:cNvPr id="47" name="矩形: 圆角 5"/>
            <p:cNvSpPr/>
            <p:nvPr/>
          </p:nvSpPr>
          <p:spPr>
            <a:xfrm>
              <a:off x="5060723" y="3235344"/>
              <a:ext cx="2952977" cy="813412"/>
            </a:xfrm>
            <a:prstGeom prst="roundRect">
              <a:avLst>
                <a:gd name="adj" fmla="val 1301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dirty="0">
                <a:solidFill>
                  <a:schemeClr val="accent5">
                    <a:lumMod val="20000"/>
                    <a:lumOff val="80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5584479" y="3389192"/>
              <a:ext cx="2034163" cy="535531"/>
            </a:xfrm>
            <a:prstGeom prst="rect">
              <a:avLst/>
            </a:prstGeom>
          </p:spPr>
          <p:txBody>
            <a:bodyPr wrap="square">
              <a:spAutoFit/>
            </a:bodyPr>
            <a:lstStyle/>
            <a:p>
              <a:pPr algn="ctr" fontAlgn="auto">
                <a:lnSpc>
                  <a:spcPct val="120000"/>
                </a:lnSpc>
              </a:pPr>
              <a:r>
                <a:rPr lang="zh-CN" altLang="en-US" sz="2400" b="1" strike="noStrike" spc="300" noProof="1" dirty="0">
                  <a:solidFill>
                    <a:schemeClr val="accent5">
                      <a:lumMod val="75000"/>
                    </a:schemeClr>
                  </a:solidFill>
                  <a:latin typeface="微软雅黑" panose="020B0503020204020204" pitchFamily="34" charset="-122"/>
                  <a:ea typeface="微软雅黑" panose="020B0503020204020204" pitchFamily="34" charset="-122"/>
                  <a:cs typeface="+mn-cs"/>
                  <a:sym typeface="Arial" panose="020B0604020202020204" pitchFamily="34" charset="0"/>
                </a:rPr>
                <a:t>考试安全</a:t>
              </a:r>
              <a:endParaRPr lang="en-US" altLang="zh-CN" sz="2400" b="1" strike="noStrike" spc="300" noProof="1" dirty="0">
                <a:solidFill>
                  <a:schemeClr val="accent5">
                    <a:lumMod val="7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pic>
        <p:nvPicPr>
          <p:cNvPr id="23559" name="图片 35"/>
          <p:cNvPicPr>
            <a:picLocks noChangeAspect="1"/>
          </p:cNvPicPr>
          <p:nvPr/>
        </p:nvPicPr>
        <p:blipFill>
          <a:blip r:embed="rId1"/>
          <a:stretch>
            <a:fillRect/>
          </a:stretch>
        </p:blipFill>
        <p:spPr>
          <a:xfrm>
            <a:off x="9620250" y="355600"/>
            <a:ext cx="2095500" cy="571500"/>
          </a:xfrm>
          <a:prstGeom prst="rect">
            <a:avLst/>
          </a:prstGeom>
          <a:noFill/>
          <a:ln w="9525">
            <a:noFill/>
          </a:ln>
        </p:spPr>
      </p:pic>
      <p:grpSp>
        <p:nvGrpSpPr>
          <p:cNvPr id="23560" name="组合 7"/>
          <p:cNvGrpSpPr/>
          <p:nvPr/>
        </p:nvGrpSpPr>
        <p:grpSpPr>
          <a:xfrm>
            <a:off x="5060950" y="5114925"/>
            <a:ext cx="2952750" cy="814388"/>
            <a:chOff x="5060723" y="4383764"/>
            <a:chExt cx="2952977" cy="813412"/>
          </a:xfrm>
        </p:grpSpPr>
        <p:sp>
          <p:nvSpPr>
            <p:cNvPr id="53" name="矩形: 圆角 5"/>
            <p:cNvSpPr/>
            <p:nvPr/>
          </p:nvSpPr>
          <p:spPr>
            <a:xfrm>
              <a:off x="5060723" y="4383764"/>
              <a:ext cx="2952977" cy="813412"/>
            </a:xfrm>
            <a:prstGeom prst="roundRect">
              <a:avLst>
                <a:gd name="adj" fmla="val 1301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dirty="0">
                <a:solidFill>
                  <a:schemeClr val="accent5">
                    <a:lumMod val="20000"/>
                    <a:lumOff val="80000"/>
                  </a:schemeClr>
                </a:solidFill>
                <a:latin typeface="微软雅黑" panose="020B0503020204020204" pitchFamily="34" charset="-122"/>
                <a:ea typeface="微软雅黑" panose="020B0503020204020204" pitchFamily="34" charset="-122"/>
              </a:endParaRPr>
            </a:p>
          </p:txBody>
        </p:sp>
        <p:sp>
          <p:nvSpPr>
            <p:cNvPr id="48" name="矩形 47"/>
            <p:cNvSpPr/>
            <p:nvPr/>
          </p:nvSpPr>
          <p:spPr>
            <a:xfrm>
              <a:off x="5584479" y="4523416"/>
              <a:ext cx="2034163" cy="535531"/>
            </a:xfrm>
            <a:prstGeom prst="rect">
              <a:avLst/>
            </a:prstGeom>
          </p:spPr>
          <p:txBody>
            <a:bodyPr wrap="square">
              <a:spAutoFit/>
            </a:bodyPr>
            <a:lstStyle/>
            <a:p>
              <a:pPr algn="ctr" fontAlgn="auto">
                <a:lnSpc>
                  <a:spcPct val="120000"/>
                </a:lnSpc>
              </a:pPr>
              <a:r>
                <a:rPr lang="zh-CN" altLang="en-US" sz="2400" b="1" strike="noStrike" spc="300" noProof="1" dirty="0">
                  <a:solidFill>
                    <a:schemeClr val="accent5">
                      <a:lumMod val="75000"/>
                    </a:schemeClr>
                  </a:solidFill>
                  <a:latin typeface="微软雅黑" panose="020B0503020204020204" pitchFamily="34" charset="-122"/>
                  <a:ea typeface="微软雅黑" panose="020B0503020204020204" pitchFamily="34" charset="-122"/>
                  <a:cs typeface="+mn-cs"/>
                  <a:sym typeface="Arial" panose="020B0604020202020204" pitchFamily="34" charset="0"/>
                </a:rPr>
                <a:t>教育</a:t>
              </a:r>
              <a:r>
                <a:rPr lang="zh-CN" altLang="en-US" sz="2400" b="1" strike="noStrike" spc="300" noProof="1" dirty="0" smtClean="0">
                  <a:solidFill>
                    <a:schemeClr val="accent5">
                      <a:lumMod val="75000"/>
                    </a:schemeClr>
                  </a:solidFill>
                  <a:latin typeface="微软雅黑" panose="020B0503020204020204" pitchFamily="34" charset="-122"/>
                  <a:ea typeface="微软雅黑" panose="020B0503020204020204" pitchFamily="34" charset="-122"/>
                  <a:cs typeface="+mn-cs"/>
                  <a:sym typeface="Arial" panose="020B0604020202020204" pitchFamily="34" charset="0"/>
                </a:rPr>
                <a:t>测评</a:t>
              </a:r>
              <a:endParaRPr lang="en-US" altLang="zh-CN" sz="2400" b="1" strike="noStrike" spc="300" noProof="1" dirty="0">
                <a:solidFill>
                  <a:schemeClr val="accent5">
                    <a:lumMod val="7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3563" name="组合 2"/>
          <p:cNvGrpSpPr/>
          <p:nvPr/>
        </p:nvGrpSpPr>
        <p:grpSpPr>
          <a:xfrm>
            <a:off x="8515350" y="4084638"/>
            <a:ext cx="2952750" cy="814387"/>
            <a:chOff x="8515123" y="4383764"/>
            <a:chExt cx="2952977" cy="813412"/>
          </a:xfrm>
        </p:grpSpPr>
        <p:sp>
          <p:nvSpPr>
            <p:cNvPr id="56" name="矩形: 圆角 6"/>
            <p:cNvSpPr/>
            <p:nvPr/>
          </p:nvSpPr>
          <p:spPr>
            <a:xfrm>
              <a:off x="8515123" y="4383764"/>
              <a:ext cx="2952977" cy="813412"/>
            </a:xfrm>
            <a:prstGeom prst="roundRect">
              <a:avLst>
                <a:gd name="adj" fmla="val 1301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dirty="0">
                <a:solidFill>
                  <a:schemeClr val="accent5">
                    <a:lumMod val="20000"/>
                    <a:lumOff val="80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8932514" y="4537612"/>
              <a:ext cx="2034163" cy="535531"/>
            </a:xfrm>
            <a:prstGeom prst="rect">
              <a:avLst/>
            </a:prstGeom>
          </p:spPr>
          <p:txBody>
            <a:bodyPr wrap="square">
              <a:spAutoFit/>
            </a:bodyPr>
            <a:lstStyle/>
            <a:p>
              <a:pPr algn="ctr" fontAlgn="auto">
                <a:lnSpc>
                  <a:spcPct val="120000"/>
                </a:lnSpc>
              </a:pPr>
              <a:r>
                <a:rPr lang="zh-CN" altLang="en-US" sz="2400" b="1" strike="noStrike" spc="300" noProof="1" dirty="0">
                  <a:solidFill>
                    <a:schemeClr val="accent5">
                      <a:lumMod val="75000"/>
                    </a:schemeClr>
                  </a:solidFill>
                  <a:latin typeface="微软雅黑" panose="020B0503020204020204" pitchFamily="34" charset="-122"/>
                  <a:ea typeface="微软雅黑" panose="020B0503020204020204" pitchFamily="34" charset="-122"/>
                  <a:cs typeface="+mn-cs"/>
                  <a:sym typeface="Arial" panose="020B0604020202020204" pitchFamily="34" charset="0"/>
                </a:rPr>
                <a:t>英语口语</a:t>
              </a:r>
              <a:endParaRPr lang="en-US" altLang="zh-CN" sz="2400" b="1" strike="noStrike" spc="300" noProof="1" dirty="0">
                <a:solidFill>
                  <a:schemeClr val="accent5">
                    <a:lumMod val="7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3566" name="组合 3"/>
          <p:cNvGrpSpPr/>
          <p:nvPr/>
        </p:nvGrpSpPr>
        <p:grpSpPr>
          <a:xfrm>
            <a:off x="8472488" y="3043238"/>
            <a:ext cx="2954337" cy="812800"/>
            <a:chOff x="8473107" y="3235344"/>
            <a:chExt cx="2952977" cy="813412"/>
          </a:xfrm>
        </p:grpSpPr>
        <p:sp>
          <p:nvSpPr>
            <p:cNvPr id="50" name="矩形: 圆角 6"/>
            <p:cNvSpPr/>
            <p:nvPr/>
          </p:nvSpPr>
          <p:spPr>
            <a:xfrm>
              <a:off x="8473107" y="3235344"/>
              <a:ext cx="2952977" cy="813412"/>
            </a:xfrm>
            <a:prstGeom prst="roundRect">
              <a:avLst>
                <a:gd name="adj" fmla="val 1301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dirty="0">
                <a:solidFill>
                  <a:schemeClr val="accent5">
                    <a:lumMod val="20000"/>
                    <a:lumOff val="80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8956525" y="3389192"/>
              <a:ext cx="2034163" cy="535531"/>
            </a:xfrm>
            <a:prstGeom prst="rect">
              <a:avLst/>
            </a:prstGeom>
          </p:spPr>
          <p:txBody>
            <a:bodyPr wrap="square">
              <a:spAutoFit/>
            </a:bodyPr>
            <a:lstStyle/>
            <a:p>
              <a:pPr algn="ctr" fontAlgn="auto">
                <a:lnSpc>
                  <a:spcPct val="120000"/>
                </a:lnSpc>
              </a:pPr>
              <a:r>
                <a:rPr lang="zh-CN" altLang="en-US" sz="2400" b="1" strike="noStrike" spc="300" noProof="1" dirty="0">
                  <a:solidFill>
                    <a:schemeClr val="accent5">
                      <a:lumMod val="75000"/>
                    </a:schemeClr>
                  </a:solidFill>
                  <a:latin typeface="微软雅黑" panose="020B0503020204020204" pitchFamily="34" charset="-122"/>
                  <a:ea typeface="微软雅黑" panose="020B0503020204020204" pitchFamily="34" charset="-122"/>
                  <a:cs typeface="+mn-cs"/>
                  <a:sym typeface="Arial" panose="020B0604020202020204" pitchFamily="34" charset="0"/>
                </a:rPr>
                <a:t>教育大数据</a:t>
              </a:r>
              <a:endParaRPr lang="zh-CN" altLang="en-US" sz="2400" b="1" strike="noStrike" spc="300" noProof="1" dirty="0">
                <a:solidFill>
                  <a:schemeClr val="accent5">
                    <a:lumMod val="7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3569" name="组合 4"/>
          <p:cNvGrpSpPr/>
          <p:nvPr/>
        </p:nvGrpSpPr>
        <p:grpSpPr>
          <a:xfrm>
            <a:off x="8515350" y="2001838"/>
            <a:ext cx="2952750" cy="812800"/>
            <a:chOff x="8515123" y="2001262"/>
            <a:chExt cx="2952977" cy="813412"/>
          </a:xfrm>
        </p:grpSpPr>
        <p:sp>
          <p:nvSpPr>
            <p:cNvPr id="7" name="矩形: 圆角 6"/>
            <p:cNvSpPr/>
            <p:nvPr/>
          </p:nvSpPr>
          <p:spPr>
            <a:xfrm>
              <a:off x="8515123" y="2001262"/>
              <a:ext cx="2952977" cy="813412"/>
            </a:xfrm>
            <a:prstGeom prst="roundRect">
              <a:avLst>
                <a:gd name="adj" fmla="val 1301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dirty="0">
                <a:solidFill>
                  <a:schemeClr val="accent5">
                    <a:lumMod val="20000"/>
                    <a:lumOff val="80000"/>
                  </a:schemeClr>
                </a:solidFill>
                <a:latin typeface="微软雅黑" panose="020B0503020204020204" pitchFamily="34" charset="-122"/>
                <a:ea typeface="微软雅黑" panose="020B0503020204020204" pitchFamily="34" charset="-122"/>
              </a:endParaRPr>
            </a:p>
          </p:txBody>
        </p:sp>
        <p:sp>
          <p:nvSpPr>
            <p:cNvPr id="57" name="矩形 56"/>
            <p:cNvSpPr/>
            <p:nvPr/>
          </p:nvSpPr>
          <p:spPr>
            <a:xfrm>
              <a:off x="8974530" y="2155110"/>
              <a:ext cx="2034163" cy="535531"/>
            </a:xfrm>
            <a:prstGeom prst="rect">
              <a:avLst/>
            </a:prstGeom>
          </p:spPr>
          <p:txBody>
            <a:bodyPr wrap="square">
              <a:spAutoFit/>
            </a:bodyPr>
            <a:lstStyle/>
            <a:p>
              <a:pPr algn="ctr" fontAlgn="auto">
                <a:lnSpc>
                  <a:spcPct val="120000"/>
                </a:lnSpc>
              </a:pPr>
              <a:r>
                <a:rPr lang="zh-CN" altLang="en-US" sz="2400" b="1" strike="noStrike" spc="300" noProof="1" dirty="0">
                  <a:solidFill>
                    <a:schemeClr val="accent5">
                      <a:lumMod val="75000"/>
                    </a:schemeClr>
                  </a:solidFill>
                  <a:latin typeface="微软雅黑" panose="020B0503020204020204" pitchFamily="34" charset="-122"/>
                  <a:ea typeface="微软雅黑" panose="020B0503020204020204" pitchFamily="34" charset="-122"/>
                  <a:cs typeface="+mn-cs"/>
                  <a:sym typeface="Arial" panose="020B0604020202020204" pitchFamily="34" charset="0"/>
                </a:rPr>
                <a:t>人工智能</a:t>
              </a:r>
              <a:endParaRPr lang="zh-CN" altLang="en-US" sz="2400" b="1" strike="noStrike" spc="300" noProof="1" dirty="0">
                <a:solidFill>
                  <a:schemeClr val="accent5">
                    <a:lumMod val="7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3572" name="组合 1"/>
          <p:cNvGrpSpPr/>
          <p:nvPr/>
        </p:nvGrpSpPr>
        <p:grpSpPr>
          <a:xfrm>
            <a:off x="8515350" y="5127625"/>
            <a:ext cx="2952750" cy="812800"/>
            <a:chOff x="8515123" y="5483375"/>
            <a:chExt cx="2952977" cy="813412"/>
          </a:xfrm>
        </p:grpSpPr>
        <p:sp>
          <p:nvSpPr>
            <p:cNvPr id="59" name="矩形: 圆角 5"/>
            <p:cNvSpPr/>
            <p:nvPr/>
          </p:nvSpPr>
          <p:spPr>
            <a:xfrm>
              <a:off x="8515123" y="5483375"/>
              <a:ext cx="2952977" cy="813412"/>
            </a:xfrm>
            <a:prstGeom prst="roundRect">
              <a:avLst>
                <a:gd name="adj" fmla="val 1301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dirty="0">
                <a:solidFill>
                  <a:schemeClr val="accent5">
                    <a:lumMod val="20000"/>
                    <a:lumOff val="80000"/>
                  </a:schemeClr>
                </a:solidFill>
                <a:latin typeface="微软雅黑" panose="020B0503020204020204" pitchFamily="34" charset="-122"/>
                <a:ea typeface="微软雅黑" panose="020B0503020204020204" pitchFamily="34" charset="-122"/>
              </a:endParaRPr>
            </a:p>
          </p:txBody>
        </p:sp>
        <p:sp>
          <p:nvSpPr>
            <p:cNvPr id="60" name="矩形 59"/>
            <p:cNvSpPr/>
            <p:nvPr/>
          </p:nvSpPr>
          <p:spPr>
            <a:xfrm>
              <a:off x="8974530" y="5641423"/>
              <a:ext cx="2034163" cy="535531"/>
            </a:xfrm>
            <a:prstGeom prst="rect">
              <a:avLst/>
            </a:prstGeom>
          </p:spPr>
          <p:txBody>
            <a:bodyPr wrap="square">
              <a:spAutoFit/>
            </a:bodyPr>
            <a:lstStyle/>
            <a:p>
              <a:pPr algn="ctr" fontAlgn="auto">
                <a:lnSpc>
                  <a:spcPct val="120000"/>
                </a:lnSpc>
              </a:pPr>
              <a:r>
                <a:rPr lang="zh-CN" altLang="en-US" sz="2400" b="1" strike="noStrike" spc="300" noProof="1" dirty="0">
                  <a:solidFill>
                    <a:schemeClr val="accent5">
                      <a:lumMod val="75000"/>
                    </a:schemeClr>
                  </a:solidFill>
                  <a:latin typeface="微软雅黑" panose="020B0503020204020204" pitchFamily="34" charset="-122"/>
                  <a:ea typeface="微软雅黑" panose="020B0503020204020204" pitchFamily="34" charset="-122"/>
                  <a:cs typeface="+mn-cs"/>
                  <a:sym typeface="Arial" panose="020B0604020202020204" pitchFamily="34" charset="0"/>
                </a:rPr>
                <a:t>未来学校</a:t>
              </a:r>
              <a:endParaRPr lang="zh-CN" altLang="en-US" sz="2400" b="1" strike="noStrike" spc="300" noProof="1" dirty="0">
                <a:solidFill>
                  <a:schemeClr val="accent5">
                    <a:lumMod val="7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3575" name="组合 41"/>
          <p:cNvGrpSpPr/>
          <p:nvPr/>
        </p:nvGrpSpPr>
        <p:grpSpPr>
          <a:xfrm>
            <a:off x="539750" y="2014538"/>
            <a:ext cx="4019550" cy="4019550"/>
            <a:chOff x="2884488" y="884238"/>
            <a:chExt cx="3375024" cy="3375024"/>
          </a:xfrm>
        </p:grpSpPr>
        <p:grpSp>
          <p:nvGrpSpPr>
            <p:cNvPr id="23576" name="组合 29"/>
            <p:cNvGrpSpPr/>
            <p:nvPr/>
          </p:nvGrpSpPr>
          <p:grpSpPr>
            <a:xfrm>
              <a:off x="3728244" y="884238"/>
              <a:ext cx="1687512" cy="1687512"/>
              <a:chOff x="1324725" y="0"/>
              <a:chExt cx="1687512" cy="1687512"/>
            </a:xfrm>
          </p:grpSpPr>
          <p:sp>
            <p:nvSpPr>
              <p:cNvPr id="72" name="等腰三角形 71"/>
              <p:cNvSpPr/>
              <p:nvPr/>
            </p:nvSpPr>
            <p:spPr>
              <a:xfrm>
                <a:off x="1327106" y="0"/>
                <a:ext cx="1685924" cy="1687511"/>
              </a:xfrm>
              <a:prstGeom prst="triangle">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73" name="等腰三角形 4"/>
              <p:cNvSpPr/>
              <p:nvPr/>
            </p:nvSpPr>
            <p:spPr>
              <a:xfrm>
                <a:off x="1749381" y="844549"/>
                <a:ext cx="844549" cy="842962"/>
              </a:xfrm>
              <a:prstGeom prst="rect">
                <a:avLst/>
              </a:prstGeom>
            </p:spPr>
            <p:style>
              <a:lnRef idx="0">
                <a:scrgbClr r="0" g="0" b="0"/>
              </a:lnRef>
              <a:fillRef idx="0">
                <a:scrgbClr r="0" g="0" b="0"/>
              </a:fillRef>
              <a:effectRef idx="0">
                <a:scrgbClr r="0" g="0" b="0"/>
              </a:effectRef>
              <a:fontRef idx="minor">
                <a:schemeClr val="lt1"/>
              </a:fontRef>
            </p:style>
            <p:txBody>
              <a:bodyPr lIns="95250" tIns="95250" rIns="95250" bIns="95250" spcCol="1270" anchor="ctr"/>
              <a:lstStyle/>
              <a:p>
                <a:pPr algn="ctr" defTabSz="1111250" fontAlgn="auto">
                  <a:lnSpc>
                    <a:spcPct val="90000"/>
                  </a:lnSpc>
                  <a:spcAft>
                    <a:spcPct val="35000"/>
                  </a:spcAft>
                  <a:defRPr/>
                </a:pPr>
                <a:r>
                  <a:rPr lang="zh-CN" altLang="en-US" sz="2800" b="1" strike="noStrike" noProof="1" dirty="0">
                    <a:latin typeface="微软雅黑" panose="020B0503020204020204" pitchFamily="34" charset="-122"/>
                    <a:ea typeface="微软雅黑" panose="020B0503020204020204" pitchFamily="34" charset="-122"/>
                    <a:sym typeface="+mn-ea"/>
                  </a:rPr>
                  <a:t>考试</a:t>
                </a:r>
                <a:endParaRPr lang="zh-CN" altLang="en-US" sz="2800" b="1" strike="noStrike" noProof="1" dirty="0">
                  <a:latin typeface="微软雅黑" panose="020B0503020204020204" pitchFamily="34" charset="-122"/>
                  <a:ea typeface="微软雅黑" panose="020B0503020204020204" pitchFamily="34" charset="-122"/>
                  <a:sym typeface="+mn-ea"/>
                </a:endParaRPr>
              </a:p>
            </p:txBody>
          </p:sp>
        </p:grpSp>
        <p:grpSp>
          <p:nvGrpSpPr>
            <p:cNvPr id="23579" name="组合 30"/>
            <p:cNvGrpSpPr/>
            <p:nvPr/>
          </p:nvGrpSpPr>
          <p:grpSpPr>
            <a:xfrm>
              <a:off x="2884488" y="2571750"/>
              <a:ext cx="1687512" cy="1687512"/>
              <a:chOff x="480969" y="1687512"/>
              <a:chExt cx="1687512" cy="1687512"/>
            </a:xfrm>
          </p:grpSpPr>
          <p:sp>
            <p:nvSpPr>
              <p:cNvPr id="70" name="等腰三角形 69"/>
              <p:cNvSpPr/>
              <p:nvPr/>
            </p:nvSpPr>
            <p:spPr>
              <a:xfrm>
                <a:off x="480969" y="1687511"/>
                <a:ext cx="1687511" cy="1687512"/>
              </a:xfrm>
              <a:prstGeom prst="triangle">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71" name="等腰三角形 6"/>
              <p:cNvSpPr/>
              <p:nvPr/>
            </p:nvSpPr>
            <p:spPr>
              <a:xfrm>
                <a:off x="903244" y="2532060"/>
                <a:ext cx="842962" cy="842963"/>
              </a:xfrm>
              <a:prstGeom prst="rect">
                <a:avLst/>
              </a:prstGeom>
            </p:spPr>
            <p:style>
              <a:lnRef idx="0">
                <a:scrgbClr r="0" g="0" b="0"/>
              </a:lnRef>
              <a:fillRef idx="0">
                <a:scrgbClr r="0" g="0" b="0"/>
              </a:fillRef>
              <a:effectRef idx="0">
                <a:scrgbClr r="0" g="0" b="0"/>
              </a:effectRef>
              <a:fontRef idx="minor">
                <a:schemeClr val="lt1"/>
              </a:fontRef>
            </p:style>
            <p:txBody>
              <a:bodyPr lIns="95250" tIns="95250" rIns="95250" bIns="95250" spcCol="1270" anchor="ctr"/>
              <a:lstStyle/>
              <a:p>
                <a:pPr algn="ctr" defTabSz="1111250" fontAlgn="auto">
                  <a:lnSpc>
                    <a:spcPct val="90000"/>
                  </a:lnSpc>
                  <a:spcAft>
                    <a:spcPct val="35000"/>
                  </a:spcAft>
                  <a:defRPr/>
                </a:pPr>
                <a:r>
                  <a:rPr lang="zh-CN" altLang="en-US" sz="2800" b="1" strike="noStrike" noProof="1" dirty="0">
                    <a:latin typeface="微软雅黑" panose="020B0503020204020204" pitchFamily="34" charset="-122"/>
                    <a:ea typeface="微软雅黑" panose="020B0503020204020204" pitchFamily="34" charset="-122"/>
                    <a:sym typeface="+mn-ea"/>
                  </a:rPr>
                  <a:t>教</a:t>
                </a:r>
                <a:endParaRPr lang="zh-CN" altLang="en-US" sz="2800" b="1" strike="noStrike" noProof="1" dirty="0">
                  <a:latin typeface="微软雅黑" panose="020B0503020204020204" pitchFamily="34" charset="-122"/>
                  <a:ea typeface="微软雅黑" panose="020B0503020204020204" pitchFamily="34" charset="-122"/>
                  <a:sym typeface="+mn-ea"/>
                </a:endParaRPr>
              </a:p>
            </p:txBody>
          </p:sp>
        </p:grpSp>
        <p:grpSp>
          <p:nvGrpSpPr>
            <p:cNvPr id="23582" name="组合 31"/>
            <p:cNvGrpSpPr/>
            <p:nvPr/>
          </p:nvGrpSpPr>
          <p:grpSpPr>
            <a:xfrm>
              <a:off x="3728244" y="2571750"/>
              <a:ext cx="1687512" cy="1687512"/>
              <a:chOff x="1324725" y="1687512"/>
              <a:chExt cx="1687512" cy="1687512"/>
            </a:xfrm>
          </p:grpSpPr>
          <p:sp>
            <p:nvSpPr>
              <p:cNvPr id="68" name="等腰三角形 67"/>
              <p:cNvSpPr/>
              <p:nvPr/>
            </p:nvSpPr>
            <p:spPr>
              <a:xfrm rot="10800000">
                <a:off x="1327106" y="1687511"/>
                <a:ext cx="1685924" cy="1687512"/>
              </a:xfrm>
              <a:prstGeom prst="triangl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69" name="等腰三角形 8"/>
              <p:cNvSpPr/>
              <p:nvPr/>
            </p:nvSpPr>
            <p:spPr>
              <a:xfrm rot="21600000">
                <a:off x="1749381" y="1687511"/>
                <a:ext cx="844549" cy="844549"/>
              </a:xfrm>
              <a:prstGeom prst="rect">
                <a:avLst/>
              </a:prstGeom>
            </p:spPr>
            <p:style>
              <a:lnRef idx="0">
                <a:scrgbClr r="0" g="0" b="0"/>
              </a:lnRef>
              <a:fillRef idx="0">
                <a:scrgbClr r="0" g="0" b="0"/>
              </a:fillRef>
              <a:effectRef idx="0">
                <a:scrgbClr r="0" g="0" b="0"/>
              </a:effectRef>
              <a:fontRef idx="minor">
                <a:schemeClr val="lt1"/>
              </a:fontRef>
            </p:style>
            <p:txBody>
              <a:bodyPr lIns="95250" tIns="95250" rIns="95250" bIns="95250" spcCol="1270" anchor="ctr"/>
              <a:lstStyle/>
              <a:p>
                <a:pPr algn="ctr" defTabSz="1111250" fontAlgn="auto">
                  <a:lnSpc>
                    <a:spcPct val="90000"/>
                  </a:lnSpc>
                  <a:spcAft>
                    <a:spcPct val="35000"/>
                  </a:spcAft>
                  <a:defRPr/>
                </a:pPr>
                <a:r>
                  <a:rPr lang="zh-CN" altLang="en-US" sz="2800" b="1" strike="noStrike" noProof="1" dirty="0">
                    <a:latin typeface="微软雅黑" panose="020B0503020204020204" pitchFamily="34" charset="-122"/>
                    <a:ea typeface="微软雅黑" panose="020B0503020204020204" pitchFamily="34" charset="-122"/>
                    <a:sym typeface="+mn-ea"/>
                  </a:rPr>
                  <a:t>评价</a:t>
                </a:r>
                <a:endParaRPr lang="zh-CN" altLang="en-US" sz="2800" b="1" strike="noStrike" noProof="1" dirty="0">
                  <a:latin typeface="微软雅黑" panose="020B0503020204020204" pitchFamily="34" charset="-122"/>
                  <a:ea typeface="微软雅黑" panose="020B0503020204020204" pitchFamily="34" charset="-122"/>
                  <a:sym typeface="+mn-ea"/>
                </a:endParaRPr>
              </a:p>
            </p:txBody>
          </p:sp>
        </p:grpSp>
        <p:grpSp>
          <p:nvGrpSpPr>
            <p:cNvPr id="23585" name="组合 32"/>
            <p:cNvGrpSpPr/>
            <p:nvPr/>
          </p:nvGrpSpPr>
          <p:grpSpPr>
            <a:xfrm>
              <a:off x="4572000" y="2571750"/>
              <a:ext cx="1687512" cy="1687512"/>
              <a:chOff x="2168481" y="1687512"/>
              <a:chExt cx="1687512" cy="1687512"/>
            </a:xfrm>
          </p:grpSpPr>
          <p:sp>
            <p:nvSpPr>
              <p:cNvPr id="66" name="等腰三角形 65"/>
              <p:cNvSpPr/>
              <p:nvPr/>
            </p:nvSpPr>
            <p:spPr>
              <a:xfrm>
                <a:off x="2168480" y="1687511"/>
                <a:ext cx="1687512" cy="1687512"/>
              </a:xfrm>
              <a:prstGeom prst="triangle">
                <a:avLst/>
              </a:pr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67" name="等腰三角形 10"/>
              <p:cNvSpPr/>
              <p:nvPr/>
            </p:nvSpPr>
            <p:spPr>
              <a:xfrm>
                <a:off x="2590755" y="2532060"/>
                <a:ext cx="842963" cy="842963"/>
              </a:xfrm>
              <a:prstGeom prst="rect">
                <a:avLst/>
              </a:prstGeom>
            </p:spPr>
            <p:style>
              <a:lnRef idx="0">
                <a:scrgbClr r="0" g="0" b="0"/>
              </a:lnRef>
              <a:fillRef idx="0">
                <a:scrgbClr r="0" g="0" b="0"/>
              </a:fillRef>
              <a:effectRef idx="0">
                <a:scrgbClr r="0" g="0" b="0"/>
              </a:effectRef>
              <a:fontRef idx="minor">
                <a:schemeClr val="lt1"/>
              </a:fontRef>
            </p:style>
            <p:txBody>
              <a:bodyPr lIns="95250" tIns="95250" rIns="95250" bIns="95250" spcCol="1270" anchor="ctr"/>
              <a:lstStyle/>
              <a:p>
                <a:pPr algn="ctr" defTabSz="1111250" fontAlgn="auto">
                  <a:lnSpc>
                    <a:spcPct val="90000"/>
                  </a:lnSpc>
                  <a:spcAft>
                    <a:spcPct val="35000"/>
                  </a:spcAft>
                  <a:defRPr/>
                </a:pPr>
                <a:r>
                  <a:rPr lang="zh-CN" altLang="en-US" sz="2800" b="1" strike="noStrike" noProof="1" dirty="0">
                    <a:latin typeface="微软雅黑" panose="020B0503020204020204" pitchFamily="34" charset="-122"/>
                    <a:ea typeface="微软雅黑" panose="020B0503020204020204" pitchFamily="34" charset="-122"/>
                    <a:sym typeface="+mn-ea"/>
                  </a:rPr>
                  <a:t>学</a:t>
                </a:r>
                <a:endParaRPr lang="zh-CN" altLang="en-US" sz="2800" b="1" strike="noStrike" noProof="1" dirty="0">
                  <a:latin typeface="微软雅黑" panose="020B0503020204020204" pitchFamily="34" charset="-122"/>
                  <a:ea typeface="微软雅黑" panose="020B0503020204020204" pitchFamily="34" charset="-122"/>
                  <a:sym typeface="+mn-ea"/>
                </a:endParaRPr>
              </a:p>
            </p:txBody>
          </p:sp>
        </p:grpSp>
      </p:grpSp>
      <p:pic>
        <p:nvPicPr>
          <p:cNvPr id="23588" name="图片 37"/>
          <p:cNvPicPr>
            <a:picLocks noChangeAspect="1"/>
          </p:cNvPicPr>
          <p:nvPr/>
        </p:nvPicPr>
        <p:blipFill>
          <a:blip r:embed="rId1"/>
          <a:stretch>
            <a:fillRect/>
          </a:stretch>
        </p:blipFill>
        <p:spPr>
          <a:xfrm>
            <a:off x="9620250" y="355600"/>
            <a:ext cx="2095500" cy="571500"/>
          </a:xfrm>
          <a:prstGeom prst="rect">
            <a:avLst/>
          </a:prstGeom>
          <a:noFill/>
          <a:ln w="9525">
            <a:noFill/>
          </a:ln>
        </p:spPr>
      </p:pic>
      <p:pic>
        <p:nvPicPr>
          <p:cNvPr id="23589" name="图片 6" descr="板式.jpg"/>
          <p:cNvPicPr>
            <a:picLocks noChangeAspect="1"/>
          </p:cNvPicPr>
          <p:nvPr/>
        </p:nvPicPr>
        <p:blipFill>
          <a:blip r:embed="rId2">
            <a:lum contrast="9999"/>
          </a:blip>
          <a:srcRect b="84714"/>
          <a:stretch>
            <a:fillRect/>
          </a:stretch>
        </p:blipFill>
        <p:spPr>
          <a:xfrm>
            <a:off x="0" y="0"/>
            <a:ext cx="12192000" cy="1096963"/>
          </a:xfrm>
          <a:prstGeom prst="rect">
            <a:avLst/>
          </a:prstGeom>
          <a:noFill/>
          <a:ln w="9525">
            <a:noFill/>
          </a:ln>
        </p:spPr>
      </p:pic>
      <p:sp>
        <p:nvSpPr>
          <p:cNvPr id="41" name="文本框 40"/>
          <p:cNvSpPr txBox="1"/>
          <p:nvPr/>
        </p:nvSpPr>
        <p:spPr>
          <a:xfrm>
            <a:off x="631825" y="287338"/>
            <a:ext cx="9247188" cy="646113"/>
          </a:xfrm>
          <a:prstGeom prst="rect">
            <a:avLst/>
          </a:prstGeom>
          <a:noFill/>
        </p:spPr>
        <p:txBody>
          <a:bodyPr wrap="square" rtlCol="0">
            <a:spAutoFit/>
          </a:bodyPr>
          <a:lstStyle/>
          <a:p>
            <a:pPr fontAlgn="b"/>
            <a:r>
              <a:rPr lang="zh-CN" altLang="en-US" sz="3600" b="1" spc="300" noProof="1" dirty="0">
                <a:solidFill>
                  <a:schemeClr val="bg1"/>
                </a:solidFill>
                <a:latin typeface="微软雅黑" panose="020B0503020204020204" pitchFamily="34" charset="-122"/>
                <a:ea typeface="微软雅黑" panose="020B0503020204020204" pitchFamily="34" charset="-122"/>
                <a:cs typeface="黑体" panose="02010609060101010101" charset="-122"/>
                <a:sym typeface="+mn-ea"/>
              </a:rPr>
              <a:t>业务领域</a:t>
            </a:r>
            <a:endParaRPr lang="zh-CN" altLang="en-US" sz="3600" b="1" spc="300" noProof="1" dirty="0">
              <a:solidFill>
                <a:schemeClr val="bg1"/>
              </a:solidFill>
              <a:latin typeface="微软雅黑" panose="020B0503020204020204" pitchFamily="34" charset="-122"/>
              <a:ea typeface="微软雅黑" panose="020B0503020204020204" pitchFamily="34" charset="-122"/>
              <a:cs typeface="黑体" panose="02010609060101010101" charset="-122"/>
              <a:sym typeface="+mn-ea"/>
            </a:endParaRPr>
          </a:p>
        </p:txBody>
      </p:sp>
      <p:pic>
        <p:nvPicPr>
          <p:cNvPr id="23591" name="Picture 3" descr="F:\林子20150428\H 海云天\海云天ppt\1226\板式.png"/>
          <p:cNvPicPr>
            <a:picLocks noChangeAspect="1"/>
          </p:cNvPicPr>
          <p:nvPr/>
        </p:nvPicPr>
        <p:blipFill>
          <a:blip r:embed="rId3"/>
          <a:stretch>
            <a:fillRect/>
          </a:stretch>
        </p:blipFill>
        <p:spPr>
          <a:xfrm>
            <a:off x="9664700" y="260350"/>
            <a:ext cx="2151063" cy="558800"/>
          </a:xfrm>
          <a:prstGeom prst="rect">
            <a:avLst/>
          </a:prstGeom>
          <a:noFill/>
          <a:ln w="9525">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Rectangle 88"/>
          <p:cNvSpPr/>
          <p:nvPr/>
        </p:nvSpPr>
        <p:spPr>
          <a:xfrm>
            <a:off x="638175" y="2155825"/>
            <a:ext cx="3309938" cy="1454150"/>
          </a:xfrm>
          <a:prstGeom prst="rect">
            <a:avLst/>
          </a:prstGeom>
          <a:noFill/>
          <a:ln w="9525">
            <a:noFill/>
          </a:ln>
        </p:spPr>
        <p:txBody>
          <a:bodyPr wrap="square" anchor="t" anchorCtr="0">
            <a:spAutoFit/>
          </a:bodyPr>
          <a:p>
            <a:pPr algn="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网上评卷</a:t>
            </a:r>
            <a:endParaRPr lang="en-US" altLang="zh-CN"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a:p>
            <a:pPr algn="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智能考试</a:t>
            </a:r>
            <a:endParaRPr lang="en-US" altLang="zh-CN"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a:p>
            <a:pPr algn="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互联网考试阅卷精准教学系统（考网）</a:t>
            </a:r>
            <a:endParaRPr lang="en-US" altLang="zh-CN"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a:p>
            <a:pPr algn="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高招帮</a:t>
            </a:r>
            <a:endParaRPr lang="en-US" altLang="zh-CN"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a:p>
            <a:pPr algn="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政企计算机化考试</a:t>
            </a:r>
            <a:endPar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p:txBody>
      </p:sp>
      <p:sp>
        <p:nvSpPr>
          <p:cNvPr id="25602" name="Rectangle 90"/>
          <p:cNvSpPr/>
          <p:nvPr/>
        </p:nvSpPr>
        <p:spPr>
          <a:xfrm>
            <a:off x="1055688" y="4197350"/>
            <a:ext cx="2908300" cy="2008188"/>
          </a:xfrm>
          <a:prstGeom prst="rect">
            <a:avLst/>
          </a:prstGeom>
          <a:noFill/>
          <a:ln w="9525">
            <a:noFill/>
          </a:ln>
        </p:spPr>
        <p:txBody>
          <a:bodyPr wrap="square" anchor="t" anchorCtr="0">
            <a:spAutoFit/>
          </a:bodyPr>
          <a:p>
            <a:pPr algn="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考试评价服务</a:t>
            </a:r>
            <a:endParaRPr lang="en-US" altLang="zh-CN"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a:p>
            <a:pPr algn="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教育质量监测(含学业质量监测)</a:t>
            </a:r>
            <a:endParaRPr lang="en-US" altLang="zh-CN"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a:p>
            <a:pPr algn="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教育质量综合评价</a:t>
            </a:r>
            <a:endParaRPr lang="en-US" altLang="zh-CN"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a:p>
            <a:pPr algn="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学校效能评价</a:t>
            </a:r>
            <a:endParaRPr lang="en-US" altLang="zh-CN"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a:p>
            <a:pPr algn="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教师发展性评价</a:t>
            </a:r>
            <a:endParaRPr lang="en-US" altLang="zh-CN"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a:p>
            <a:pPr algn="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教师评价</a:t>
            </a:r>
            <a:endParaRPr lang="en-US" altLang="zh-CN"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a:p>
            <a:pPr algn="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学生综合素质评价</a:t>
            </a:r>
            <a:endPar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p:txBody>
      </p:sp>
      <p:sp>
        <p:nvSpPr>
          <p:cNvPr id="25603" name="Rectangle 92"/>
          <p:cNvSpPr/>
          <p:nvPr/>
        </p:nvSpPr>
        <p:spPr>
          <a:xfrm>
            <a:off x="8285163" y="4183063"/>
            <a:ext cx="2952750" cy="2006600"/>
          </a:xfrm>
          <a:prstGeom prst="rect">
            <a:avLst/>
          </a:prstGeom>
          <a:noFill/>
          <a:ln w="9525">
            <a:noFill/>
          </a:ln>
        </p:spPr>
        <p:txBody>
          <a:bodyPr wrap="square" anchor="t" anchorCtr="0">
            <a:spAutoFit/>
          </a:bodyPr>
          <a:p>
            <a:pP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ELTeach</a:t>
            </a:r>
            <a:endParaRPr lang="en-US" altLang="zh-CN"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a:p>
            <a:pP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英语爱听说</a:t>
            </a:r>
            <a:endParaRPr lang="en-US" altLang="zh-CN"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a:p>
            <a:pP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英语人机对话考试系统</a:t>
            </a:r>
            <a:endParaRPr lang="en-US" altLang="zh-CN"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a:p>
            <a:pP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英语听说教考练平台</a:t>
            </a:r>
            <a:endParaRPr lang="en-US" altLang="zh-CN"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a:p>
            <a:pP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智慧教育云平台</a:t>
            </a:r>
            <a:endParaRPr lang="en-US" altLang="zh-CN"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a:p>
            <a:pP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智慧校园</a:t>
            </a:r>
            <a:endParaRPr lang="en-US" altLang="zh-CN"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a:p>
            <a:pP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学习中心</a:t>
            </a:r>
            <a:endPar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p:txBody>
      </p:sp>
      <p:sp>
        <p:nvSpPr>
          <p:cNvPr id="25604" name="Rectangle 94"/>
          <p:cNvSpPr/>
          <p:nvPr/>
        </p:nvSpPr>
        <p:spPr>
          <a:xfrm>
            <a:off x="8285163" y="2012950"/>
            <a:ext cx="2952750" cy="1730375"/>
          </a:xfrm>
          <a:prstGeom prst="rect">
            <a:avLst/>
          </a:prstGeom>
          <a:noFill/>
          <a:ln w="9525">
            <a:noFill/>
          </a:ln>
        </p:spPr>
        <p:txBody>
          <a:bodyPr wrap="square" anchor="t" anchorCtr="0">
            <a:spAutoFit/>
          </a:bodyPr>
          <a:p>
            <a:pP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考试综合管理平台</a:t>
            </a:r>
            <a:endParaRPr lang="en-US" altLang="zh-CN"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a:p>
            <a:pP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考场视频网上巡查</a:t>
            </a:r>
            <a:endParaRPr lang="en-US" altLang="zh-CN"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a:p>
            <a:pP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考生身份验证</a:t>
            </a:r>
            <a:endParaRPr lang="en-US" altLang="zh-CN"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a:p>
            <a:pP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学生成长记录系统</a:t>
            </a:r>
            <a:endParaRPr lang="en-US" altLang="zh-CN"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a:p>
            <a:pP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试卷智能跟踪管理系统</a:t>
            </a:r>
            <a:endParaRPr lang="en-US" altLang="zh-CN"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a:p>
            <a:pPr>
              <a:lnSpc>
                <a:spcPct val="120000"/>
              </a:lnSpc>
            </a:pPr>
            <a:r>
              <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rPr>
              <a:t>新一代学历认证服务系统</a:t>
            </a:r>
            <a:endParaRPr lang="zh-CN" altLang="en-US" sz="150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p:txBody>
      </p:sp>
      <p:grpSp>
        <p:nvGrpSpPr>
          <p:cNvPr id="14" name="组合 13"/>
          <p:cNvGrpSpPr/>
          <p:nvPr/>
        </p:nvGrpSpPr>
        <p:grpSpPr>
          <a:xfrm>
            <a:off x="3908643" y="1823261"/>
            <a:ext cx="4354244" cy="4354242"/>
            <a:chOff x="3908643" y="1708610"/>
            <a:chExt cx="4354244" cy="4354244"/>
          </a:xfrm>
          <a:solidFill>
            <a:schemeClr val="accent1">
              <a:lumMod val="60000"/>
              <a:lumOff val="40000"/>
            </a:schemeClr>
          </a:solidFill>
        </p:grpSpPr>
        <p:sp>
          <p:nvSpPr>
            <p:cNvPr id="15" name="箭头: 十字 7"/>
            <p:cNvSpPr/>
            <p:nvPr/>
          </p:nvSpPr>
          <p:spPr>
            <a:xfrm>
              <a:off x="3908643" y="1708610"/>
              <a:ext cx="4354244" cy="4354244"/>
            </a:xfrm>
            <a:prstGeom prst="quadArrow">
              <a:avLst>
                <a:gd name="adj1" fmla="val 2000"/>
                <a:gd name="adj2" fmla="val 4000"/>
                <a:gd name="adj3" fmla="val 5000"/>
              </a:avLst>
            </a:prstGeom>
            <a:gr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fontAlgn="auto"/>
              <a:endParaRPr lang="zh-CN" altLang="en-US" strike="noStrike" noProof="1">
                <a:latin typeface="微软雅黑" panose="020B0503020204020204" pitchFamily="34" charset="-122"/>
                <a:ea typeface="微软雅黑" panose="020B0503020204020204" pitchFamily="34" charset="-122"/>
                <a:sym typeface="Noto Serif CJK SC" pitchFamily="18" charset="-122"/>
              </a:endParaRPr>
            </a:p>
          </p:txBody>
        </p:sp>
        <p:sp>
          <p:nvSpPr>
            <p:cNvPr id="16" name="任意多边形: 形状 8"/>
            <p:cNvSpPr/>
            <p:nvPr/>
          </p:nvSpPr>
          <p:spPr>
            <a:xfrm>
              <a:off x="4191669" y="1910559"/>
              <a:ext cx="1741697" cy="1741697"/>
            </a:xfrm>
            <a:custGeom>
              <a:avLst/>
              <a:gdLst>
                <a:gd name="connsiteX0" fmla="*/ 0 w 1741697"/>
                <a:gd name="connsiteY0" fmla="*/ 870849 h 1741697"/>
                <a:gd name="connsiteX1" fmla="*/ 870849 w 1741697"/>
                <a:gd name="connsiteY1" fmla="*/ 0 h 1741697"/>
                <a:gd name="connsiteX2" fmla="*/ 1741698 w 1741697"/>
                <a:gd name="connsiteY2" fmla="*/ 870849 h 1741697"/>
                <a:gd name="connsiteX3" fmla="*/ 870849 w 1741697"/>
                <a:gd name="connsiteY3" fmla="*/ 1741698 h 1741697"/>
                <a:gd name="connsiteX4" fmla="*/ 0 w 1741697"/>
                <a:gd name="connsiteY4" fmla="*/ 870849 h 1741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697" h="1741697">
                  <a:moveTo>
                    <a:pt x="0" y="870849"/>
                  </a:moveTo>
                  <a:cubicBezTo>
                    <a:pt x="0" y="389892"/>
                    <a:pt x="389892" y="0"/>
                    <a:pt x="870849" y="0"/>
                  </a:cubicBezTo>
                  <a:cubicBezTo>
                    <a:pt x="1351806" y="0"/>
                    <a:pt x="1741698" y="389892"/>
                    <a:pt x="1741698" y="870849"/>
                  </a:cubicBezTo>
                  <a:cubicBezTo>
                    <a:pt x="1741698" y="1351806"/>
                    <a:pt x="1351806" y="1741698"/>
                    <a:pt x="870849" y="1741698"/>
                  </a:cubicBezTo>
                  <a:cubicBezTo>
                    <a:pt x="389892" y="1741698"/>
                    <a:pt x="0" y="1351806"/>
                    <a:pt x="0" y="870849"/>
                  </a:cubicBezTo>
                  <a:close/>
                </a:path>
              </a:pathLst>
            </a:custGeom>
            <a:solidFill>
              <a:srgbClr val="347BDF"/>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93166" tIns="293166" rIns="293166" bIns="293166" numCol="1" spcCol="1270" anchor="ctr" anchorCtr="0">
              <a:noAutofit/>
            </a:bodyPr>
            <a:lstStyle/>
            <a:p>
              <a:pPr marL="0" lvl="0" indent="0" algn="ctr" defTabSz="444500" fontAlgn="auto">
                <a:lnSpc>
                  <a:spcPct val="90000"/>
                </a:lnSpc>
                <a:spcBef>
                  <a:spcPct val="0"/>
                </a:spcBef>
                <a:spcAft>
                  <a:spcPct val="35000"/>
                </a:spcAft>
                <a:buNone/>
              </a:pPr>
              <a:r>
                <a:rPr lang="en-US" sz="1000" strike="noStrike" kern="1200" noProof="1" dirty="0">
                  <a:latin typeface="微软雅黑" panose="020B0503020204020204" pitchFamily="34" charset="-122"/>
                  <a:ea typeface="微软雅黑" panose="020B0503020204020204" pitchFamily="34" charset="-122"/>
                  <a:sym typeface="Noto Serif CJK SC" pitchFamily="18" charset="-122"/>
                </a:rPr>
                <a:t> </a:t>
              </a:r>
              <a:endParaRPr lang="en-US" sz="1000" strike="noStrike" kern="1200" noProof="1" dirty="0">
                <a:latin typeface="微软雅黑" panose="020B0503020204020204" pitchFamily="34" charset="-122"/>
                <a:ea typeface="微软雅黑" panose="020B0503020204020204" pitchFamily="34" charset="-122"/>
                <a:sym typeface="Noto Serif CJK SC" pitchFamily="18" charset="-122"/>
              </a:endParaRPr>
            </a:p>
          </p:txBody>
        </p:sp>
        <p:sp>
          <p:nvSpPr>
            <p:cNvPr id="17" name="任意多边形: 形状 9"/>
            <p:cNvSpPr/>
            <p:nvPr/>
          </p:nvSpPr>
          <p:spPr>
            <a:xfrm>
              <a:off x="6238164" y="1909381"/>
              <a:ext cx="1741697" cy="1741697"/>
            </a:xfrm>
            <a:custGeom>
              <a:avLst/>
              <a:gdLst>
                <a:gd name="connsiteX0" fmla="*/ 0 w 1741697"/>
                <a:gd name="connsiteY0" fmla="*/ 870849 h 1741697"/>
                <a:gd name="connsiteX1" fmla="*/ 870849 w 1741697"/>
                <a:gd name="connsiteY1" fmla="*/ 0 h 1741697"/>
                <a:gd name="connsiteX2" fmla="*/ 1741698 w 1741697"/>
                <a:gd name="connsiteY2" fmla="*/ 870849 h 1741697"/>
                <a:gd name="connsiteX3" fmla="*/ 870849 w 1741697"/>
                <a:gd name="connsiteY3" fmla="*/ 1741698 h 1741697"/>
                <a:gd name="connsiteX4" fmla="*/ 0 w 1741697"/>
                <a:gd name="connsiteY4" fmla="*/ 870849 h 1741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697" h="1741697">
                  <a:moveTo>
                    <a:pt x="0" y="870849"/>
                  </a:moveTo>
                  <a:cubicBezTo>
                    <a:pt x="0" y="389892"/>
                    <a:pt x="389892" y="0"/>
                    <a:pt x="870849" y="0"/>
                  </a:cubicBezTo>
                  <a:cubicBezTo>
                    <a:pt x="1351806" y="0"/>
                    <a:pt x="1741698" y="389892"/>
                    <a:pt x="1741698" y="870849"/>
                  </a:cubicBezTo>
                  <a:cubicBezTo>
                    <a:pt x="1741698" y="1351806"/>
                    <a:pt x="1351806" y="1741698"/>
                    <a:pt x="870849" y="1741698"/>
                  </a:cubicBezTo>
                  <a:cubicBezTo>
                    <a:pt x="389892" y="1741698"/>
                    <a:pt x="0" y="1351806"/>
                    <a:pt x="0" y="870849"/>
                  </a:cubicBezTo>
                  <a:close/>
                </a:path>
              </a:pathLst>
            </a:custGeom>
            <a:solidFill>
              <a:srgbClr val="FF9999"/>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93166" tIns="293166" rIns="293166" bIns="293166" numCol="1" spcCol="1270" anchor="ctr" anchorCtr="0">
              <a:noAutofit/>
            </a:bodyPr>
            <a:lstStyle/>
            <a:p>
              <a:pPr marL="0" lvl="0" indent="0" algn="ctr" defTabSz="444500" fontAlgn="auto">
                <a:lnSpc>
                  <a:spcPct val="90000"/>
                </a:lnSpc>
                <a:spcBef>
                  <a:spcPct val="0"/>
                </a:spcBef>
                <a:spcAft>
                  <a:spcPct val="35000"/>
                </a:spcAft>
                <a:buNone/>
              </a:pPr>
              <a:r>
                <a:rPr lang="en-US" sz="1000" strike="noStrike" kern="1200" noProof="1" dirty="0">
                  <a:latin typeface="微软雅黑" panose="020B0503020204020204" pitchFamily="34" charset="-122"/>
                  <a:ea typeface="微软雅黑" panose="020B0503020204020204" pitchFamily="34" charset="-122"/>
                  <a:sym typeface="Noto Serif CJK SC" pitchFamily="18" charset="-122"/>
                </a:rPr>
                <a:t> </a:t>
              </a:r>
              <a:endParaRPr lang="en-US" sz="1000" strike="noStrike" kern="1200" noProof="1" dirty="0">
                <a:latin typeface="微软雅黑" panose="020B0503020204020204" pitchFamily="34" charset="-122"/>
                <a:ea typeface="微软雅黑" panose="020B0503020204020204" pitchFamily="34" charset="-122"/>
                <a:sym typeface="Noto Serif CJK SC" pitchFamily="18" charset="-122"/>
              </a:endParaRPr>
            </a:p>
          </p:txBody>
        </p:sp>
        <p:sp>
          <p:nvSpPr>
            <p:cNvPr id="18" name="任意多边形: 形状 10"/>
            <p:cNvSpPr/>
            <p:nvPr/>
          </p:nvSpPr>
          <p:spPr>
            <a:xfrm>
              <a:off x="4191669" y="4166604"/>
              <a:ext cx="1741697" cy="1741697"/>
            </a:xfrm>
            <a:custGeom>
              <a:avLst/>
              <a:gdLst>
                <a:gd name="connsiteX0" fmla="*/ 0 w 1741697"/>
                <a:gd name="connsiteY0" fmla="*/ 870849 h 1741697"/>
                <a:gd name="connsiteX1" fmla="*/ 870849 w 1741697"/>
                <a:gd name="connsiteY1" fmla="*/ 0 h 1741697"/>
                <a:gd name="connsiteX2" fmla="*/ 1741698 w 1741697"/>
                <a:gd name="connsiteY2" fmla="*/ 870849 h 1741697"/>
                <a:gd name="connsiteX3" fmla="*/ 870849 w 1741697"/>
                <a:gd name="connsiteY3" fmla="*/ 1741698 h 1741697"/>
                <a:gd name="connsiteX4" fmla="*/ 0 w 1741697"/>
                <a:gd name="connsiteY4" fmla="*/ 870849 h 1741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697" h="1741697">
                  <a:moveTo>
                    <a:pt x="0" y="870849"/>
                  </a:moveTo>
                  <a:cubicBezTo>
                    <a:pt x="0" y="389892"/>
                    <a:pt x="389892" y="0"/>
                    <a:pt x="870849" y="0"/>
                  </a:cubicBezTo>
                  <a:cubicBezTo>
                    <a:pt x="1351806" y="0"/>
                    <a:pt x="1741698" y="389892"/>
                    <a:pt x="1741698" y="870849"/>
                  </a:cubicBezTo>
                  <a:cubicBezTo>
                    <a:pt x="1741698" y="1351806"/>
                    <a:pt x="1351806" y="1741698"/>
                    <a:pt x="870849" y="1741698"/>
                  </a:cubicBezTo>
                  <a:cubicBezTo>
                    <a:pt x="389892" y="1741698"/>
                    <a:pt x="0" y="1351806"/>
                    <a:pt x="0" y="870849"/>
                  </a:cubicBezTo>
                  <a:close/>
                </a:path>
              </a:pathLst>
            </a:custGeom>
            <a:solidFill>
              <a:schemeClr val="accent2">
                <a:lumMod val="60000"/>
                <a:lumOff val="40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93166" tIns="293166" rIns="293166" bIns="293166" numCol="1" spcCol="1270" anchor="ctr" anchorCtr="0">
              <a:noAutofit/>
            </a:bodyPr>
            <a:lstStyle/>
            <a:p>
              <a:pPr marL="0" lvl="0" indent="0" algn="ctr" defTabSz="444500" fontAlgn="auto">
                <a:lnSpc>
                  <a:spcPct val="90000"/>
                </a:lnSpc>
                <a:spcBef>
                  <a:spcPct val="0"/>
                </a:spcBef>
                <a:spcAft>
                  <a:spcPct val="35000"/>
                </a:spcAft>
                <a:buNone/>
              </a:pPr>
              <a:r>
                <a:rPr lang="en-US" sz="1000" strike="noStrike" kern="1200" noProof="1" dirty="0">
                  <a:latin typeface="微软雅黑" panose="020B0503020204020204" pitchFamily="34" charset="-122"/>
                  <a:ea typeface="微软雅黑" panose="020B0503020204020204" pitchFamily="34" charset="-122"/>
                  <a:sym typeface="Noto Serif CJK SC" pitchFamily="18" charset="-122"/>
                </a:rPr>
                <a:t> </a:t>
              </a:r>
              <a:endParaRPr lang="en-US" sz="1000" strike="noStrike" kern="1200" noProof="1" dirty="0">
                <a:latin typeface="微软雅黑" panose="020B0503020204020204" pitchFamily="34" charset="-122"/>
                <a:ea typeface="微软雅黑" panose="020B0503020204020204" pitchFamily="34" charset="-122"/>
                <a:sym typeface="Noto Serif CJK SC" pitchFamily="18" charset="-122"/>
              </a:endParaRPr>
            </a:p>
          </p:txBody>
        </p:sp>
        <p:sp>
          <p:nvSpPr>
            <p:cNvPr id="19" name="任意多边形: 形状 11"/>
            <p:cNvSpPr/>
            <p:nvPr/>
          </p:nvSpPr>
          <p:spPr>
            <a:xfrm>
              <a:off x="6238164" y="4166604"/>
              <a:ext cx="1741697" cy="1741697"/>
            </a:xfrm>
            <a:custGeom>
              <a:avLst/>
              <a:gdLst>
                <a:gd name="connsiteX0" fmla="*/ 0 w 1741697"/>
                <a:gd name="connsiteY0" fmla="*/ 870849 h 1741697"/>
                <a:gd name="connsiteX1" fmla="*/ 870849 w 1741697"/>
                <a:gd name="connsiteY1" fmla="*/ 0 h 1741697"/>
                <a:gd name="connsiteX2" fmla="*/ 1741698 w 1741697"/>
                <a:gd name="connsiteY2" fmla="*/ 870849 h 1741697"/>
                <a:gd name="connsiteX3" fmla="*/ 870849 w 1741697"/>
                <a:gd name="connsiteY3" fmla="*/ 1741698 h 1741697"/>
                <a:gd name="connsiteX4" fmla="*/ 0 w 1741697"/>
                <a:gd name="connsiteY4" fmla="*/ 870849 h 1741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697" h="1741697">
                  <a:moveTo>
                    <a:pt x="0" y="870849"/>
                  </a:moveTo>
                  <a:cubicBezTo>
                    <a:pt x="0" y="389892"/>
                    <a:pt x="389892" y="0"/>
                    <a:pt x="870849" y="0"/>
                  </a:cubicBezTo>
                  <a:cubicBezTo>
                    <a:pt x="1351806" y="0"/>
                    <a:pt x="1741698" y="389892"/>
                    <a:pt x="1741698" y="870849"/>
                  </a:cubicBezTo>
                  <a:cubicBezTo>
                    <a:pt x="1741698" y="1351806"/>
                    <a:pt x="1351806" y="1741698"/>
                    <a:pt x="870849" y="1741698"/>
                  </a:cubicBezTo>
                  <a:cubicBezTo>
                    <a:pt x="389892" y="1741698"/>
                    <a:pt x="0" y="1351806"/>
                    <a:pt x="0" y="870849"/>
                  </a:cubicBezTo>
                  <a:close/>
                </a:path>
              </a:pathLst>
            </a:custGeom>
            <a:solidFill>
              <a:srgbClr val="17865B"/>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93166" tIns="293166" rIns="293166" bIns="293166" numCol="1" spcCol="1270" anchor="ctr" anchorCtr="0">
              <a:noAutofit/>
            </a:bodyPr>
            <a:lstStyle/>
            <a:p>
              <a:pPr marL="0" lvl="0" indent="0" algn="ctr" defTabSz="444500" fontAlgn="auto">
                <a:lnSpc>
                  <a:spcPct val="90000"/>
                </a:lnSpc>
                <a:spcBef>
                  <a:spcPct val="0"/>
                </a:spcBef>
                <a:spcAft>
                  <a:spcPct val="35000"/>
                </a:spcAft>
                <a:buNone/>
              </a:pPr>
              <a:r>
                <a:rPr lang="en-US" sz="1000" strike="noStrike" kern="1200" noProof="1" dirty="0">
                  <a:latin typeface="微软雅黑" panose="020B0503020204020204" pitchFamily="34" charset="-122"/>
                  <a:ea typeface="微软雅黑" panose="020B0503020204020204" pitchFamily="34" charset="-122"/>
                  <a:sym typeface="Noto Serif CJK SC" pitchFamily="18" charset="-122"/>
                </a:rPr>
                <a:t> </a:t>
              </a:r>
              <a:endParaRPr lang="en-US" sz="1000" strike="noStrike" kern="1200" noProof="1" dirty="0">
                <a:latin typeface="微软雅黑" panose="020B0503020204020204" pitchFamily="34" charset="-122"/>
                <a:ea typeface="微软雅黑" panose="020B0503020204020204" pitchFamily="34" charset="-122"/>
                <a:sym typeface="Noto Serif CJK SC" pitchFamily="18" charset="-122"/>
              </a:endParaRPr>
            </a:p>
          </p:txBody>
        </p:sp>
      </p:grpSp>
      <p:sp>
        <p:nvSpPr>
          <p:cNvPr id="20" name="Rectangle 17"/>
          <p:cNvSpPr/>
          <p:nvPr/>
        </p:nvSpPr>
        <p:spPr>
          <a:xfrm>
            <a:off x="4271963" y="2554288"/>
            <a:ext cx="1303338" cy="682625"/>
          </a:xfrm>
          <a:prstGeom prst="rect">
            <a:avLst/>
          </a:prstGeom>
          <a:noFill/>
        </p:spPr>
        <p:txBody>
          <a:bodyPr wrap="square" anchor="ctr">
            <a:spAutoFit/>
          </a:bodyPr>
          <a:lstStyle/>
          <a:p>
            <a:pPr algn="r" fontAlgn="auto">
              <a:lnSpc>
                <a:spcPct val="120000"/>
              </a:lnSpc>
            </a:pPr>
            <a:r>
              <a:rPr lang="zh-CN" altLang="en-US" sz="3200" b="1" strike="noStrike" spc="300" noProof="1" dirty="0">
                <a:solidFill>
                  <a:schemeClr val="bg1"/>
                </a:solidFill>
                <a:latin typeface="微软雅黑" panose="020B0503020204020204" pitchFamily="34" charset="-122"/>
                <a:ea typeface="微软雅黑" panose="020B0503020204020204" pitchFamily="34" charset="-122"/>
                <a:cs typeface="+mn-cs"/>
                <a:sym typeface="Arial" panose="020B0604020202020204" pitchFamily="34" charset="0"/>
              </a:rPr>
              <a:t>考试</a:t>
            </a:r>
            <a:endParaRPr lang="zh-CN" altLang="en-US" sz="3200" b="1" strike="noStrike" spc="300" noProof="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 name="Rectangle 18"/>
          <p:cNvSpPr/>
          <p:nvPr/>
        </p:nvSpPr>
        <p:spPr>
          <a:xfrm>
            <a:off x="6565900" y="2554288"/>
            <a:ext cx="1144588" cy="682625"/>
          </a:xfrm>
          <a:prstGeom prst="rect">
            <a:avLst/>
          </a:prstGeom>
          <a:noFill/>
        </p:spPr>
        <p:txBody>
          <a:bodyPr wrap="square" anchor="ctr">
            <a:spAutoFit/>
          </a:bodyPr>
          <a:lstStyle/>
          <a:p>
            <a:pPr fontAlgn="auto">
              <a:lnSpc>
                <a:spcPct val="120000"/>
              </a:lnSpc>
            </a:pPr>
            <a:r>
              <a:rPr lang="zh-CN" altLang="en-US" sz="3200" b="1" strike="noStrike" spc="300" noProof="1" dirty="0">
                <a:solidFill>
                  <a:schemeClr val="bg1"/>
                </a:solidFill>
                <a:latin typeface="微软雅黑" panose="020B0503020204020204" pitchFamily="34" charset="-122"/>
                <a:ea typeface="微软雅黑" panose="020B0503020204020204" pitchFamily="34" charset="-122"/>
                <a:cs typeface="+mn-cs"/>
                <a:sym typeface="Arial" panose="020B0604020202020204" pitchFamily="34" charset="0"/>
              </a:rPr>
              <a:t>管理</a:t>
            </a:r>
            <a:endParaRPr lang="zh-CN" altLang="en-US" sz="3200" b="1" strike="noStrike" spc="300" noProof="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25608" name="图片 23"/>
          <p:cNvPicPr>
            <a:picLocks noChangeAspect="1"/>
          </p:cNvPicPr>
          <p:nvPr/>
        </p:nvPicPr>
        <p:blipFill>
          <a:blip r:embed="rId1"/>
          <a:stretch>
            <a:fillRect/>
          </a:stretch>
        </p:blipFill>
        <p:spPr>
          <a:xfrm>
            <a:off x="9620250" y="355600"/>
            <a:ext cx="2095500" cy="571500"/>
          </a:xfrm>
          <a:prstGeom prst="rect">
            <a:avLst/>
          </a:prstGeom>
          <a:noFill/>
          <a:ln w="9525">
            <a:noFill/>
          </a:ln>
        </p:spPr>
      </p:pic>
      <p:pic>
        <p:nvPicPr>
          <p:cNvPr id="25609" name="图片 24"/>
          <p:cNvPicPr>
            <a:picLocks noChangeAspect="1"/>
          </p:cNvPicPr>
          <p:nvPr/>
        </p:nvPicPr>
        <p:blipFill>
          <a:blip r:embed="rId1"/>
          <a:stretch>
            <a:fillRect/>
          </a:stretch>
        </p:blipFill>
        <p:spPr>
          <a:xfrm>
            <a:off x="9620250" y="355600"/>
            <a:ext cx="2095500" cy="571500"/>
          </a:xfrm>
          <a:prstGeom prst="rect">
            <a:avLst/>
          </a:prstGeom>
          <a:noFill/>
          <a:ln w="9525">
            <a:noFill/>
          </a:ln>
        </p:spPr>
      </p:pic>
      <p:pic>
        <p:nvPicPr>
          <p:cNvPr id="25610" name="图片 6" descr="板式.jpg"/>
          <p:cNvPicPr>
            <a:picLocks noChangeAspect="1"/>
          </p:cNvPicPr>
          <p:nvPr/>
        </p:nvPicPr>
        <p:blipFill>
          <a:blip r:embed="rId2">
            <a:lum contrast="9999"/>
          </a:blip>
          <a:srcRect b="84714"/>
          <a:stretch>
            <a:fillRect/>
          </a:stretch>
        </p:blipFill>
        <p:spPr>
          <a:xfrm>
            <a:off x="0" y="0"/>
            <a:ext cx="12192000" cy="1096963"/>
          </a:xfrm>
          <a:prstGeom prst="rect">
            <a:avLst/>
          </a:prstGeom>
          <a:noFill/>
          <a:ln w="9525">
            <a:noFill/>
          </a:ln>
        </p:spPr>
      </p:pic>
      <p:sp>
        <p:nvSpPr>
          <p:cNvPr id="27" name="文本框 26"/>
          <p:cNvSpPr txBox="1"/>
          <p:nvPr/>
        </p:nvSpPr>
        <p:spPr>
          <a:xfrm>
            <a:off x="631825" y="287338"/>
            <a:ext cx="12192000" cy="646113"/>
          </a:xfrm>
          <a:prstGeom prst="rect">
            <a:avLst/>
          </a:prstGeom>
          <a:noFill/>
        </p:spPr>
        <p:txBody>
          <a:bodyPr wrap="square" rtlCol="0">
            <a:spAutoFit/>
          </a:bodyPr>
          <a:lstStyle/>
          <a:p>
            <a:pPr fontAlgn="b"/>
            <a:r>
              <a:rPr lang="zh-CN" altLang="en-US" sz="3600" b="1" spc="300" noProof="1" dirty="0" smtClean="0">
                <a:solidFill>
                  <a:schemeClr val="bg1"/>
                </a:solidFill>
                <a:latin typeface="微软雅黑" panose="020B0503020204020204" pitchFamily="34" charset="-122"/>
                <a:ea typeface="微软雅黑" panose="020B0503020204020204" pitchFamily="34" charset="-122"/>
                <a:cs typeface="黑体" panose="02010609060101010101" charset="-122"/>
                <a:sym typeface="+mn-ea"/>
              </a:rPr>
              <a:t>主要产品</a:t>
            </a:r>
            <a:endParaRPr lang="zh-CN" altLang="en-US" sz="3600" b="1" spc="300" noProof="1" dirty="0">
              <a:solidFill>
                <a:schemeClr val="bg1"/>
              </a:solidFill>
              <a:latin typeface="微软雅黑" panose="020B0503020204020204" pitchFamily="34" charset="-122"/>
              <a:ea typeface="微软雅黑" panose="020B0503020204020204" pitchFamily="34" charset="-122"/>
              <a:cs typeface="黑体" panose="02010609060101010101" charset="-122"/>
              <a:sym typeface="+mn-ea"/>
            </a:endParaRPr>
          </a:p>
        </p:txBody>
      </p:sp>
      <p:pic>
        <p:nvPicPr>
          <p:cNvPr id="25612" name="Picture 3" descr="F:\林子20150428\H 海云天\海云天ppt\1226\板式.png"/>
          <p:cNvPicPr>
            <a:picLocks noChangeAspect="1"/>
          </p:cNvPicPr>
          <p:nvPr/>
        </p:nvPicPr>
        <p:blipFill>
          <a:blip r:embed="rId3"/>
          <a:stretch>
            <a:fillRect/>
          </a:stretch>
        </p:blipFill>
        <p:spPr>
          <a:xfrm>
            <a:off x="9664700" y="260350"/>
            <a:ext cx="2151063" cy="558800"/>
          </a:xfrm>
          <a:prstGeom prst="rect">
            <a:avLst/>
          </a:prstGeom>
          <a:noFill/>
          <a:ln w="9525">
            <a:noFill/>
          </a:ln>
        </p:spPr>
      </p:pic>
      <p:sp>
        <p:nvSpPr>
          <p:cNvPr id="29" name="Rectangle 17"/>
          <p:cNvSpPr/>
          <p:nvPr/>
        </p:nvSpPr>
        <p:spPr>
          <a:xfrm>
            <a:off x="4271963" y="4810125"/>
            <a:ext cx="1303338" cy="684213"/>
          </a:xfrm>
          <a:prstGeom prst="rect">
            <a:avLst/>
          </a:prstGeom>
          <a:noFill/>
        </p:spPr>
        <p:txBody>
          <a:bodyPr wrap="square" anchor="ctr">
            <a:spAutoFit/>
          </a:bodyPr>
          <a:lstStyle/>
          <a:p>
            <a:pPr algn="r" fontAlgn="auto">
              <a:lnSpc>
                <a:spcPct val="120000"/>
              </a:lnSpc>
            </a:pPr>
            <a:r>
              <a:rPr lang="zh-CN" altLang="en-US" sz="3200" b="1" strike="noStrike" spc="300" noProof="1" dirty="0" smtClean="0">
                <a:solidFill>
                  <a:schemeClr val="bg1"/>
                </a:solidFill>
                <a:latin typeface="微软雅黑" panose="020B0503020204020204" pitchFamily="34" charset="-122"/>
                <a:ea typeface="微软雅黑" panose="020B0503020204020204" pitchFamily="34" charset="-122"/>
                <a:cs typeface="+mn-cs"/>
                <a:sym typeface="Arial" panose="020B0604020202020204" pitchFamily="34" charset="0"/>
              </a:rPr>
              <a:t>测评</a:t>
            </a:r>
            <a:endParaRPr lang="zh-CN" altLang="en-US" sz="3200" b="1" strike="noStrike" spc="300" noProof="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Rectangle 18"/>
          <p:cNvSpPr/>
          <p:nvPr/>
        </p:nvSpPr>
        <p:spPr>
          <a:xfrm>
            <a:off x="6565900" y="4810125"/>
            <a:ext cx="1144588" cy="684213"/>
          </a:xfrm>
          <a:prstGeom prst="rect">
            <a:avLst/>
          </a:prstGeom>
          <a:noFill/>
        </p:spPr>
        <p:txBody>
          <a:bodyPr wrap="square" anchor="ctr">
            <a:spAutoFit/>
          </a:bodyPr>
          <a:lstStyle/>
          <a:p>
            <a:pPr fontAlgn="auto">
              <a:lnSpc>
                <a:spcPct val="120000"/>
              </a:lnSpc>
            </a:pPr>
            <a:r>
              <a:rPr lang="zh-CN" altLang="en-US" sz="3200" b="1" strike="noStrike" spc="300" noProof="1" dirty="0" smtClean="0">
                <a:solidFill>
                  <a:schemeClr val="bg1"/>
                </a:solidFill>
                <a:latin typeface="微软雅黑" panose="020B0503020204020204" pitchFamily="34" charset="-122"/>
                <a:ea typeface="微软雅黑" panose="020B0503020204020204" pitchFamily="34" charset="-122"/>
                <a:cs typeface="+mn-cs"/>
                <a:sym typeface="Arial" panose="020B0604020202020204" pitchFamily="34" charset="0"/>
              </a:rPr>
              <a:t>校园</a:t>
            </a:r>
            <a:endParaRPr lang="zh-CN" altLang="en-US" sz="3200" b="1" strike="noStrike" spc="300" noProof="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82613" y="2071688"/>
            <a:ext cx="3109913" cy="954088"/>
          </a:xfrm>
          <a:prstGeom prst="rect">
            <a:avLst/>
          </a:prstGeom>
          <a:solidFill>
            <a:schemeClr val="accent5">
              <a:lumMod val="20000"/>
              <a:lumOff val="80000"/>
            </a:schemeClr>
          </a:solidFill>
        </p:spPr>
        <p:txBody>
          <a:bodyPr wrap="square" rtlCol="0">
            <a:spAutoFit/>
          </a:bodyPr>
          <a:lstStyle/>
          <a:p>
            <a:pPr algn="ctr" fontAlgn="auto"/>
            <a:r>
              <a:rPr lang="zh-CN" altLang="en-US" sz="2000" b="1" noProof="1" dirty="0" smtClean="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专注国家选拔考试</a:t>
            </a:r>
            <a:r>
              <a:rPr lang="en-US" altLang="zh-CN" sz="2800" b="1"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23</a:t>
            </a:r>
            <a:r>
              <a:rPr lang="zh-CN" altLang="en-US" sz="2800" b="1"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年</a:t>
            </a:r>
            <a:endParaRPr lang="en-US" altLang="zh-CN" sz="2800" b="1"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fontAlgn="auto"/>
            <a:r>
              <a:rPr lang="zh-CN" altLang="en-US" sz="2000" b="1" noProof="1" dirty="0" smtClean="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成功实施</a:t>
            </a:r>
            <a:r>
              <a:rPr lang="en-US" altLang="zh-CN" sz="2800" b="1"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800" b="1" noProof="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万</a:t>
            </a:r>
            <a:r>
              <a:rPr lang="en-US" altLang="zh-CN" sz="2800" b="1" noProof="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noProof="1"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次考试</a:t>
            </a:r>
            <a:endParaRPr lang="zh-CN" altLang="en-US" sz="2000" b="1" noProof="1"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582613" y="3602038"/>
            <a:ext cx="3130550" cy="830263"/>
          </a:xfrm>
          <a:prstGeom prst="rect">
            <a:avLst/>
          </a:prstGeom>
          <a:solidFill>
            <a:schemeClr val="accent6">
              <a:lumMod val="20000"/>
              <a:lumOff val="80000"/>
            </a:schemeClr>
          </a:solidFill>
        </p:spPr>
        <p:txBody>
          <a:bodyPr wrap="square" rtlCol="0">
            <a:spAutoFit/>
          </a:bodyPr>
          <a:lstStyle/>
          <a:p>
            <a:pPr algn="ctr" fontAlgn="auto"/>
            <a:r>
              <a:rPr lang="en-US" altLang="zh-CN" sz="2800" b="1" noProof="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5000</a:t>
            </a:r>
            <a:r>
              <a:rPr lang="en-US" altLang="zh-CN" sz="2800" b="1"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800" b="1"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fontAlgn="auto"/>
            <a:r>
              <a:rPr lang="zh-CN" altLang="en-US" sz="2000" b="1" noProof="1" dirty="0" smtClean="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专业考试技术服务</a:t>
            </a:r>
            <a:r>
              <a:rPr lang="zh-CN" altLang="en-US" sz="2000" b="1" noProof="1"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团队</a:t>
            </a:r>
            <a:endParaRPr lang="zh-CN" altLang="en-US" sz="2000" b="1" noProof="1"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627" name="文本框 9"/>
          <p:cNvSpPr txBox="1"/>
          <p:nvPr/>
        </p:nvSpPr>
        <p:spPr>
          <a:xfrm>
            <a:off x="8653463" y="3597275"/>
            <a:ext cx="3003550" cy="831850"/>
          </a:xfrm>
          <a:prstGeom prst="rect">
            <a:avLst/>
          </a:prstGeom>
          <a:solidFill>
            <a:srgbClr val="DAE3F3"/>
          </a:solidFill>
          <a:ln w="9525">
            <a:noFill/>
          </a:ln>
        </p:spPr>
        <p:txBody>
          <a:bodyPr wrap="square" anchor="t" anchorCtr="0">
            <a:spAutoFit/>
          </a:bodyPr>
          <a:p>
            <a:pPr algn="ctr"/>
            <a:r>
              <a:rPr lang="en-US" altLang="zh-CN" sz="2800" b="1" dirty="0">
                <a:solidFill>
                  <a:srgbClr val="FF0000"/>
                </a:solidFill>
                <a:latin typeface="微软雅黑" panose="020B0503020204020204" pitchFamily="34" charset="-122"/>
                <a:ea typeface="微软雅黑" panose="020B0503020204020204" pitchFamily="34" charset="-122"/>
              </a:rPr>
              <a:t>60</a:t>
            </a:r>
            <a:r>
              <a:rPr lang="zh-CN" altLang="en-US" sz="2800" b="1" dirty="0">
                <a:solidFill>
                  <a:srgbClr val="FF0000"/>
                </a:solidFill>
                <a:latin typeface="微软雅黑" panose="020B0503020204020204" pitchFamily="34" charset="-122"/>
                <a:ea typeface="微软雅黑" panose="020B0503020204020204" pitchFamily="34" charset="-122"/>
              </a:rPr>
              <a:t>万</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3B3838"/>
                </a:solidFill>
                <a:latin typeface="微软雅黑" panose="020B0503020204020204" pitchFamily="34" charset="-122"/>
                <a:ea typeface="微软雅黑" panose="020B0503020204020204" pitchFamily="34" charset="-122"/>
              </a:rPr>
              <a:t>考生</a:t>
            </a:r>
            <a:endParaRPr lang="en-US" altLang="zh-CN" sz="2000" b="1" dirty="0">
              <a:solidFill>
                <a:srgbClr val="3B3838"/>
              </a:solidFill>
              <a:latin typeface="微软雅黑" panose="020B0503020204020204" pitchFamily="34" charset="-122"/>
              <a:ea typeface="微软雅黑" panose="020B0503020204020204" pitchFamily="34" charset="-122"/>
            </a:endParaRPr>
          </a:p>
          <a:p>
            <a:pPr algn="ctr"/>
            <a:r>
              <a:rPr lang="zh-CN" altLang="en-US" sz="2000" b="1" dirty="0">
                <a:solidFill>
                  <a:srgbClr val="3B3838"/>
                </a:solidFill>
                <a:latin typeface="微软雅黑" panose="020B0503020204020204" pitchFamily="34" charset="-122"/>
                <a:ea typeface="微软雅黑" panose="020B0503020204020204" pitchFamily="34" charset="-122"/>
              </a:rPr>
              <a:t>同时在线计算机智能考试</a:t>
            </a:r>
            <a:endParaRPr lang="zh-CN" altLang="en-US" sz="2000" b="1" dirty="0">
              <a:solidFill>
                <a:srgbClr val="3B3838"/>
              </a:solidFill>
              <a:latin typeface="微软雅黑" panose="020B0503020204020204" pitchFamily="34" charset="-122"/>
              <a:ea typeface="微软雅黑" panose="020B0503020204020204" pitchFamily="34" charset="-122"/>
            </a:endParaRPr>
          </a:p>
        </p:txBody>
      </p:sp>
      <p:sp>
        <p:nvSpPr>
          <p:cNvPr id="26628" name="文本框 12"/>
          <p:cNvSpPr txBox="1"/>
          <p:nvPr/>
        </p:nvSpPr>
        <p:spPr>
          <a:xfrm>
            <a:off x="582613" y="4979988"/>
            <a:ext cx="3128962" cy="830262"/>
          </a:xfrm>
          <a:prstGeom prst="rect">
            <a:avLst/>
          </a:prstGeom>
          <a:solidFill>
            <a:srgbClr val="FBE5D6"/>
          </a:solidFill>
          <a:ln w="9525">
            <a:noFill/>
          </a:ln>
        </p:spPr>
        <p:txBody>
          <a:bodyPr wrap="square" anchor="t" anchorCtr="0">
            <a:spAutoFit/>
          </a:bodyPr>
          <a:p>
            <a:pPr algn="ctr"/>
            <a:r>
              <a:rPr lang="en-US" altLang="zh-CN" sz="2800" b="1" dirty="0">
                <a:solidFill>
                  <a:srgbClr val="FF0000"/>
                </a:solidFill>
                <a:latin typeface="微软雅黑" panose="020B0503020204020204" pitchFamily="34" charset="-122"/>
                <a:ea typeface="微软雅黑" panose="020B0503020204020204" pitchFamily="34" charset="-122"/>
              </a:rPr>
              <a:t>37</a:t>
            </a:r>
            <a:r>
              <a:rPr lang="zh-CN" altLang="en-US" sz="2800" b="1" dirty="0">
                <a:solidFill>
                  <a:srgbClr val="FF0000"/>
                </a:solidFill>
                <a:latin typeface="微软雅黑" panose="020B0503020204020204" pitchFamily="34" charset="-122"/>
                <a:ea typeface="微软雅黑" panose="020B0503020204020204" pitchFamily="34" charset="-122"/>
              </a:rPr>
              <a:t>项</a:t>
            </a:r>
            <a:endParaRPr lang="zh-CN" altLang="en-US" sz="2800" b="1" dirty="0">
              <a:solidFill>
                <a:srgbClr val="FF0000"/>
              </a:solidFill>
              <a:latin typeface="微软雅黑" panose="020B0503020204020204" pitchFamily="34" charset="-122"/>
              <a:ea typeface="微软雅黑" panose="020B0503020204020204" pitchFamily="34" charset="-122"/>
            </a:endParaRPr>
          </a:p>
          <a:p>
            <a:pPr algn="ctr"/>
            <a:r>
              <a:rPr lang="zh-CN" altLang="en-US" sz="2000" b="1" dirty="0">
                <a:solidFill>
                  <a:srgbClr val="3B3838"/>
                </a:solidFill>
                <a:latin typeface="微软雅黑" panose="020B0503020204020204" pitchFamily="34" charset="-122"/>
                <a:ea typeface="微软雅黑" panose="020B0503020204020204" pitchFamily="34" charset="-122"/>
              </a:rPr>
              <a:t>安全保密措施</a:t>
            </a:r>
            <a:endParaRPr lang="zh-CN" altLang="en-US" sz="2000" b="1" dirty="0">
              <a:solidFill>
                <a:srgbClr val="3B3838"/>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712200" y="2101850"/>
            <a:ext cx="2843213" cy="830263"/>
          </a:xfrm>
          <a:prstGeom prst="rect">
            <a:avLst/>
          </a:prstGeom>
          <a:solidFill>
            <a:schemeClr val="accent6">
              <a:lumMod val="20000"/>
              <a:lumOff val="80000"/>
            </a:schemeClr>
          </a:solidFill>
        </p:spPr>
        <p:txBody>
          <a:bodyPr wrap="square" rtlCol="0">
            <a:spAutoFit/>
          </a:bodyPr>
          <a:lstStyle/>
          <a:p>
            <a:pPr algn="ctr" fontAlgn="auto"/>
            <a:r>
              <a:rPr lang="en-US" altLang="zh-CN" sz="2800" b="1" noProof="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72</a:t>
            </a:r>
            <a:r>
              <a:rPr lang="zh-CN" altLang="en-US" sz="2800" b="1" noProof="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项</a:t>
            </a:r>
            <a:endParaRPr lang="zh-CN" altLang="en-US" sz="2800" b="1" noProof="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fontAlgn="auto"/>
            <a:r>
              <a:rPr lang="zh-CN" altLang="en-US" sz="2000" b="1" noProof="1"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机</a:t>
            </a:r>
            <a:r>
              <a:rPr lang="zh-CN" altLang="en-US" sz="2000" b="1" noProof="1" dirty="0" smtClean="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考</a:t>
            </a:r>
            <a:r>
              <a:rPr lang="zh-CN" altLang="en-US" sz="2000" b="1" noProof="1" dirty="0" smtClean="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优化措施</a:t>
            </a:r>
            <a:endParaRPr lang="zh-CN" altLang="en-US" sz="2000" b="1" noProof="1"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630" name="文本框 18"/>
          <p:cNvSpPr txBox="1"/>
          <p:nvPr/>
        </p:nvSpPr>
        <p:spPr>
          <a:xfrm>
            <a:off x="8786813" y="5005388"/>
            <a:ext cx="2870200" cy="831850"/>
          </a:xfrm>
          <a:prstGeom prst="rect">
            <a:avLst/>
          </a:prstGeom>
          <a:solidFill>
            <a:srgbClr val="FBE5D6"/>
          </a:solidFill>
          <a:ln w="9525">
            <a:noFill/>
          </a:ln>
        </p:spPr>
        <p:txBody>
          <a:bodyPr wrap="square" anchor="t" anchorCtr="0">
            <a:spAutoFit/>
          </a:bodyPr>
          <a:p>
            <a:pPr algn="ctr"/>
            <a:r>
              <a:rPr lang="zh-CN" altLang="en-US" sz="2000" b="1" dirty="0">
                <a:solidFill>
                  <a:srgbClr val="3B3838"/>
                </a:solidFill>
                <a:latin typeface="微软雅黑" panose="020B0503020204020204" pitchFamily="34" charset="-122"/>
                <a:ea typeface="微软雅黑" panose="020B0503020204020204" pitchFamily="34" charset="-122"/>
              </a:rPr>
              <a:t>人工</a:t>
            </a:r>
            <a:r>
              <a:rPr lang="en-US" altLang="zh-CN" sz="2000" b="1" dirty="0">
                <a:solidFill>
                  <a:srgbClr val="3B3838"/>
                </a:solidFill>
                <a:latin typeface="微软雅黑" panose="020B0503020204020204" pitchFamily="34" charset="-122"/>
                <a:ea typeface="微软雅黑" panose="020B0503020204020204" pitchFamily="34" charset="-122"/>
              </a:rPr>
              <a:t>+</a:t>
            </a:r>
            <a:endParaRPr lang="en-US" altLang="zh-CN" sz="2000" b="1" dirty="0">
              <a:solidFill>
                <a:srgbClr val="3B3838"/>
              </a:solidFill>
              <a:latin typeface="微软雅黑" panose="020B0503020204020204" pitchFamily="34" charset="-122"/>
              <a:ea typeface="微软雅黑" panose="020B0503020204020204" pitchFamily="34" charset="-122"/>
            </a:endParaRPr>
          </a:p>
          <a:p>
            <a:pPr algn="ctr"/>
            <a:r>
              <a:rPr lang="en-US" altLang="zh-CN" sz="2800" b="1" dirty="0">
                <a:solidFill>
                  <a:srgbClr val="FF0000"/>
                </a:solidFill>
                <a:latin typeface="微软雅黑" panose="020B0503020204020204" pitchFamily="34" charset="-122"/>
                <a:ea typeface="微软雅黑" panose="020B0503020204020204" pitchFamily="34" charset="-122"/>
              </a:rPr>
              <a:t>AI </a:t>
            </a:r>
            <a:r>
              <a:rPr lang="zh-CN" altLang="en-US" sz="2000" b="1" dirty="0">
                <a:solidFill>
                  <a:srgbClr val="3B3838"/>
                </a:solidFill>
                <a:latin typeface="微软雅黑" panose="020B0503020204020204" pitchFamily="34" charset="-122"/>
                <a:ea typeface="微软雅黑" panose="020B0503020204020204" pitchFamily="34" charset="-122"/>
              </a:rPr>
              <a:t>双评</a:t>
            </a:r>
            <a:endParaRPr lang="zh-CN" altLang="en-US" sz="2000" b="1" dirty="0">
              <a:solidFill>
                <a:srgbClr val="3B3838"/>
              </a:solidFill>
              <a:latin typeface="微软雅黑" panose="020B0503020204020204" pitchFamily="34" charset="-122"/>
              <a:ea typeface="微软雅黑" panose="020B0503020204020204" pitchFamily="34" charset="-122"/>
            </a:endParaRPr>
          </a:p>
        </p:txBody>
      </p:sp>
      <p:pic>
        <p:nvPicPr>
          <p:cNvPr id="26631" name="图片 20"/>
          <p:cNvPicPr>
            <a:picLocks noChangeAspect="1"/>
          </p:cNvPicPr>
          <p:nvPr/>
        </p:nvPicPr>
        <p:blipFill>
          <a:blip r:embed="rId1"/>
          <a:stretch>
            <a:fillRect/>
          </a:stretch>
        </p:blipFill>
        <p:spPr>
          <a:xfrm>
            <a:off x="9620250" y="355600"/>
            <a:ext cx="2095500" cy="571500"/>
          </a:xfrm>
          <a:prstGeom prst="rect">
            <a:avLst/>
          </a:prstGeom>
          <a:noFill/>
          <a:ln w="9525">
            <a:noFill/>
          </a:ln>
        </p:spPr>
      </p:pic>
      <p:pic>
        <p:nvPicPr>
          <p:cNvPr id="26632" name="图片 21"/>
          <p:cNvPicPr>
            <a:picLocks noChangeAspect="1"/>
          </p:cNvPicPr>
          <p:nvPr/>
        </p:nvPicPr>
        <p:blipFill>
          <a:blip r:embed="rId1"/>
          <a:stretch>
            <a:fillRect/>
          </a:stretch>
        </p:blipFill>
        <p:spPr>
          <a:xfrm>
            <a:off x="9620250" y="355600"/>
            <a:ext cx="2095500" cy="571500"/>
          </a:xfrm>
          <a:prstGeom prst="rect">
            <a:avLst/>
          </a:prstGeom>
          <a:noFill/>
          <a:ln w="9525">
            <a:noFill/>
          </a:ln>
        </p:spPr>
      </p:pic>
      <p:pic>
        <p:nvPicPr>
          <p:cNvPr id="26633" name="图片 6" descr="板式.jpg"/>
          <p:cNvPicPr>
            <a:picLocks noChangeAspect="1"/>
          </p:cNvPicPr>
          <p:nvPr/>
        </p:nvPicPr>
        <p:blipFill>
          <a:blip r:embed="rId2">
            <a:lum contrast="9999"/>
          </a:blip>
          <a:srcRect b="84714"/>
          <a:stretch>
            <a:fillRect/>
          </a:stretch>
        </p:blipFill>
        <p:spPr>
          <a:xfrm>
            <a:off x="0" y="0"/>
            <a:ext cx="12192000" cy="1096963"/>
          </a:xfrm>
          <a:prstGeom prst="rect">
            <a:avLst/>
          </a:prstGeom>
          <a:noFill/>
          <a:ln w="9525">
            <a:noFill/>
          </a:ln>
        </p:spPr>
      </p:pic>
      <p:pic>
        <p:nvPicPr>
          <p:cNvPr id="26634" name="Picture 3" descr="F:\林子20150428\H 海云天\海云天ppt\1226\板式.png"/>
          <p:cNvPicPr>
            <a:picLocks noChangeAspect="1"/>
          </p:cNvPicPr>
          <p:nvPr/>
        </p:nvPicPr>
        <p:blipFill>
          <a:blip r:embed="rId3"/>
          <a:stretch>
            <a:fillRect/>
          </a:stretch>
        </p:blipFill>
        <p:spPr>
          <a:xfrm>
            <a:off x="9664700" y="260350"/>
            <a:ext cx="2151063" cy="558800"/>
          </a:xfrm>
          <a:prstGeom prst="rect">
            <a:avLst/>
          </a:prstGeom>
          <a:noFill/>
          <a:ln w="9525">
            <a:noFill/>
          </a:ln>
        </p:spPr>
      </p:pic>
      <p:sp>
        <p:nvSpPr>
          <p:cNvPr id="26635" name="文本框 24"/>
          <p:cNvSpPr txBox="1"/>
          <p:nvPr/>
        </p:nvSpPr>
        <p:spPr>
          <a:xfrm>
            <a:off x="631825" y="287338"/>
            <a:ext cx="12192000" cy="646112"/>
          </a:xfrm>
          <a:prstGeom prst="rect">
            <a:avLst/>
          </a:prstGeom>
          <a:noFill/>
          <a:ln w="9525">
            <a:noFill/>
          </a:ln>
        </p:spPr>
        <p:txBody>
          <a:bodyPr wrap="square" anchor="t" anchorCtr="0">
            <a:spAutoFit/>
          </a:bodyPr>
          <a:p>
            <a:r>
              <a:rPr lang="zh-CN" altLang="en-US" sz="3600" b="1" dirty="0">
                <a:solidFill>
                  <a:schemeClr val="bg1"/>
                </a:solidFill>
                <a:latin typeface="微软雅黑" panose="020B0503020204020204" pitchFamily="34" charset="-122"/>
                <a:ea typeface="微软雅黑" panose="020B0503020204020204" pitchFamily="34" charset="-122"/>
              </a:rPr>
              <a:t>核心优势</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48" name="Freeform 7"/>
          <p:cNvSpPr>
            <a:spLocks noEditPoints="1"/>
          </p:cNvSpPr>
          <p:nvPr/>
        </p:nvSpPr>
        <p:spPr bwMode="auto">
          <a:xfrm>
            <a:off x="5789613" y="3132138"/>
            <a:ext cx="1368425" cy="1619250"/>
          </a:xfrm>
          <a:custGeom>
            <a:avLst/>
            <a:gdLst>
              <a:gd name="T0" fmla="*/ 264 w 724"/>
              <a:gd name="T1" fmla="*/ 592 h 650"/>
              <a:gd name="T2" fmla="*/ 179 w 724"/>
              <a:gd name="T3" fmla="*/ 543 h 650"/>
              <a:gd name="T4" fmla="*/ 81 w 724"/>
              <a:gd name="T5" fmla="*/ 374 h 650"/>
              <a:gd name="T6" fmla="*/ 81 w 724"/>
              <a:gd name="T7" fmla="*/ 276 h 650"/>
              <a:gd name="T8" fmla="*/ 179 w 724"/>
              <a:gd name="T9" fmla="*/ 106 h 650"/>
              <a:gd name="T10" fmla="*/ 264 w 724"/>
              <a:gd name="T11" fmla="*/ 57 h 650"/>
              <a:gd name="T12" fmla="*/ 460 w 724"/>
              <a:gd name="T13" fmla="*/ 57 h 650"/>
              <a:gd name="T14" fmla="*/ 545 w 724"/>
              <a:gd name="T15" fmla="*/ 106 h 650"/>
              <a:gd name="T16" fmla="*/ 643 w 724"/>
              <a:gd name="T17" fmla="*/ 276 h 650"/>
              <a:gd name="T18" fmla="*/ 643 w 724"/>
              <a:gd name="T19" fmla="*/ 374 h 650"/>
              <a:gd name="T20" fmla="*/ 545 w 724"/>
              <a:gd name="T21" fmla="*/ 543 h 650"/>
              <a:gd name="T22" fmla="*/ 460 w 724"/>
              <a:gd name="T23" fmla="*/ 592 h 650"/>
              <a:gd name="T24" fmla="*/ 264 w 724"/>
              <a:gd name="T25" fmla="*/ 592 h 650"/>
              <a:gd name="T26" fmla="*/ 493 w 724"/>
              <a:gd name="T27" fmla="*/ 0 h 650"/>
              <a:gd name="T28" fmla="*/ 231 w 724"/>
              <a:gd name="T29" fmla="*/ 0 h 650"/>
              <a:gd name="T30" fmla="*/ 146 w 724"/>
              <a:gd name="T31" fmla="*/ 49 h 650"/>
              <a:gd name="T32" fmla="*/ 15 w 724"/>
              <a:gd name="T33" fmla="*/ 276 h 650"/>
              <a:gd name="T34" fmla="*/ 15 w 724"/>
              <a:gd name="T35" fmla="*/ 374 h 650"/>
              <a:gd name="T36" fmla="*/ 146 w 724"/>
              <a:gd name="T37" fmla="*/ 601 h 650"/>
              <a:gd name="T38" fmla="*/ 231 w 724"/>
              <a:gd name="T39" fmla="*/ 650 h 650"/>
              <a:gd name="T40" fmla="*/ 493 w 724"/>
              <a:gd name="T41" fmla="*/ 650 h 650"/>
              <a:gd name="T42" fmla="*/ 578 w 724"/>
              <a:gd name="T43" fmla="*/ 601 h 650"/>
              <a:gd name="T44" fmla="*/ 709 w 724"/>
              <a:gd name="T45" fmla="*/ 374 h 650"/>
              <a:gd name="T46" fmla="*/ 709 w 724"/>
              <a:gd name="T47" fmla="*/ 276 h 650"/>
              <a:gd name="T48" fmla="*/ 578 w 724"/>
              <a:gd name="T49" fmla="*/ 49 h 650"/>
              <a:gd name="T50" fmla="*/ 493 w 724"/>
              <a:gd name="T51" fmla="*/ 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4" h="650">
                <a:moveTo>
                  <a:pt x="264" y="592"/>
                </a:moveTo>
                <a:cubicBezTo>
                  <a:pt x="233" y="592"/>
                  <a:pt x="195" y="570"/>
                  <a:pt x="179" y="543"/>
                </a:cubicBezTo>
                <a:cubicBezTo>
                  <a:pt x="81" y="374"/>
                  <a:pt x="81" y="374"/>
                  <a:pt x="81" y="374"/>
                </a:cubicBezTo>
                <a:cubicBezTo>
                  <a:pt x="66" y="347"/>
                  <a:pt x="66" y="303"/>
                  <a:pt x="81" y="276"/>
                </a:cubicBezTo>
                <a:cubicBezTo>
                  <a:pt x="179" y="106"/>
                  <a:pt x="179" y="106"/>
                  <a:pt x="179" y="106"/>
                </a:cubicBezTo>
                <a:cubicBezTo>
                  <a:pt x="195" y="79"/>
                  <a:pt x="233" y="57"/>
                  <a:pt x="264" y="57"/>
                </a:cubicBezTo>
                <a:cubicBezTo>
                  <a:pt x="460" y="57"/>
                  <a:pt x="460" y="57"/>
                  <a:pt x="460" y="57"/>
                </a:cubicBezTo>
                <a:cubicBezTo>
                  <a:pt x="491" y="57"/>
                  <a:pt x="529" y="79"/>
                  <a:pt x="545" y="106"/>
                </a:cubicBezTo>
                <a:cubicBezTo>
                  <a:pt x="643" y="276"/>
                  <a:pt x="643" y="276"/>
                  <a:pt x="643" y="276"/>
                </a:cubicBezTo>
                <a:cubicBezTo>
                  <a:pt x="658" y="303"/>
                  <a:pt x="658" y="347"/>
                  <a:pt x="643" y="374"/>
                </a:cubicBezTo>
                <a:cubicBezTo>
                  <a:pt x="545" y="543"/>
                  <a:pt x="545" y="543"/>
                  <a:pt x="545" y="543"/>
                </a:cubicBezTo>
                <a:cubicBezTo>
                  <a:pt x="529" y="570"/>
                  <a:pt x="491" y="592"/>
                  <a:pt x="460" y="592"/>
                </a:cubicBezTo>
                <a:cubicBezTo>
                  <a:pt x="264" y="592"/>
                  <a:pt x="264" y="592"/>
                  <a:pt x="264" y="592"/>
                </a:cubicBezTo>
                <a:moveTo>
                  <a:pt x="493" y="0"/>
                </a:moveTo>
                <a:cubicBezTo>
                  <a:pt x="231" y="0"/>
                  <a:pt x="231" y="0"/>
                  <a:pt x="231" y="0"/>
                </a:cubicBezTo>
                <a:cubicBezTo>
                  <a:pt x="200" y="0"/>
                  <a:pt x="162" y="22"/>
                  <a:pt x="146" y="49"/>
                </a:cubicBezTo>
                <a:cubicBezTo>
                  <a:pt x="15" y="276"/>
                  <a:pt x="15" y="276"/>
                  <a:pt x="15" y="276"/>
                </a:cubicBezTo>
                <a:cubicBezTo>
                  <a:pt x="0" y="303"/>
                  <a:pt x="0" y="347"/>
                  <a:pt x="15" y="374"/>
                </a:cubicBezTo>
                <a:cubicBezTo>
                  <a:pt x="146" y="601"/>
                  <a:pt x="146" y="601"/>
                  <a:pt x="146" y="601"/>
                </a:cubicBezTo>
                <a:cubicBezTo>
                  <a:pt x="162" y="628"/>
                  <a:pt x="200" y="650"/>
                  <a:pt x="231" y="650"/>
                </a:cubicBezTo>
                <a:cubicBezTo>
                  <a:pt x="493" y="650"/>
                  <a:pt x="493" y="650"/>
                  <a:pt x="493" y="650"/>
                </a:cubicBezTo>
                <a:cubicBezTo>
                  <a:pt x="524" y="650"/>
                  <a:pt x="562" y="628"/>
                  <a:pt x="578" y="601"/>
                </a:cubicBezTo>
                <a:cubicBezTo>
                  <a:pt x="709" y="374"/>
                  <a:pt x="709" y="374"/>
                  <a:pt x="709" y="374"/>
                </a:cubicBezTo>
                <a:cubicBezTo>
                  <a:pt x="724" y="347"/>
                  <a:pt x="724" y="303"/>
                  <a:pt x="709" y="276"/>
                </a:cubicBezTo>
                <a:cubicBezTo>
                  <a:pt x="578" y="49"/>
                  <a:pt x="578" y="49"/>
                  <a:pt x="578" y="49"/>
                </a:cubicBezTo>
                <a:cubicBezTo>
                  <a:pt x="562" y="22"/>
                  <a:pt x="524" y="0"/>
                  <a:pt x="493" y="0"/>
                </a:cubicBezTo>
              </a:path>
            </a:pathLst>
          </a:custGeom>
          <a:noFill/>
          <a:ln>
            <a:noFill/>
          </a:ln>
        </p:spPr>
        <p:txBody>
          <a:bodyPr lIns="91440" tIns="45720" rIns="91440" bIns="45720" anchor="ctr"/>
          <a:lstStyle/>
          <a:p>
            <a:pPr fontAlgn="auto"/>
            <a:r>
              <a:rPr lang="zh-CN" altLang="en-US" sz="2800" b="1" strike="noStrike" noProof="1" dirty="0" smtClean="0">
                <a:solidFill>
                  <a:schemeClr val="accent5">
                    <a:lumMod val="75000"/>
                  </a:schemeClr>
                </a:solidFill>
                <a:latin typeface="微软雅黑" panose="020B0503020204020204" pitchFamily="34" charset="-122"/>
                <a:ea typeface="微软雅黑" panose="020B0503020204020204" pitchFamily="34" charset="-122"/>
                <a:cs typeface="+mn-cs"/>
              </a:rPr>
              <a:t>核心</a:t>
            </a:r>
            <a:endParaRPr lang="en-US" altLang="zh-CN" sz="2800" b="1" strike="noStrike" noProof="1" dirty="0" smtClean="0">
              <a:solidFill>
                <a:schemeClr val="accent5">
                  <a:lumMod val="75000"/>
                </a:schemeClr>
              </a:solidFill>
              <a:latin typeface="微软雅黑" panose="020B0503020204020204" pitchFamily="34" charset="-122"/>
              <a:ea typeface="微软雅黑" panose="020B0503020204020204" pitchFamily="34" charset="-122"/>
            </a:endParaRPr>
          </a:p>
          <a:p>
            <a:pPr fontAlgn="auto"/>
            <a:r>
              <a:rPr lang="zh-CN" altLang="en-US" sz="2800" b="1" strike="noStrike" noProof="1" dirty="0" smtClean="0">
                <a:solidFill>
                  <a:schemeClr val="accent5">
                    <a:lumMod val="75000"/>
                  </a:schemeClr>
                </a:solidFill>
                <a:latin typeface="微软雅黑" panose="020B0503020204020204" pitchFamily="34" charset="-122"/>
                <a:ea typeface="微软雅黑" panose="020B0503020204020204" pitchFamily="34" charset="-122"/>
                <a:cs typeface="+mn-cs"/>
              </a:rPr>
              <a:t>优势</a:t>
            </a:r>
            <a:endParaRPr lang="zh-CN" altLang="en-US" sz="2800" b="1" strike="noStrike" noProof="1" dirty="0">
              <a:solidFill>
                <a:schemeClr val="accent5">
                  <a:lumMod val="75000"/>
                </a:schemeClr>
              </a:solidFill>
              <a:latin typeface="微软雅黑" panose="020B0503020204020204" pitchFamily="34" charset="-122"/>
              <a:ea typeface="微软雅黑" panose="020B0503020204020204" pitchFamily="34" charset="-122"/>
            </a:endParaRPr>
          </a:p>
        </p:txBody>
      </p:sp>
      <p:cxnSp>
        <p:nvCxnSpPr>
          <p:cNvPr id="26637" name="直接连接符 176"/>
          <p:cNvCxnSpPr/>
          <p:nvPr/>
        </p:nvCxnSpPr>
        <p:spPr>
          <a:xfrm flipH="1">
            <a:off x="7604125" y="4000500"/>
            <a:ext cx="608013" cy="0"/>
          </a:xfrm>
          <a:prstGeom prst="line">
            <a:avLst/>
          </a:prstGeom>
          <a:ln w="12700" cap="flat" cmpd="sng">
            <a:solidFill>
              <a:srgbClr val="9DC3E6"/>
            </a:solidFill>
            <a:prstDash val="solid"/>
            <a:miter/>
            <a:headEnd type="none" w="med" len="med"/>
            <a:tailEnd type="none" w="med" len="med"/>
          </a:ln>
        </p:spPr>
      </p:cxnSp>
      <p:cxnSp>
        <p:nvCxnSpPr>
          <p:cNvPr id="26638" name="直接连接符 177"/>
          <p:cNvCxnSpPr/>
          <p:nvPr/>
        </p:nvCxnSpPr>
        <p:spPr>
          <a:xfrm flipH="1" flipV="1">
            <a:off x="6473825" y="2525713"/>
            <a:ext cx="1738313" cy="14287"/>
          </a:xfrm>
          <a:prstGeom prst="line">
            <a:avLst/>
          </a:prstGeom>
          <a:ln w="12700" cap="flat" cmpd="sng">
            <a:solidFill>
              <a:srgbClr val="82B732"/>
            </a:solidFill>
            <a:prstDash val="solid"/>
            <a:miter/>
            <a:headEnd type="none" w="med" len="med"/>
            <a:tailEnd type="none" w="med" len="med"/>
          </a:ln>
        </p:spPr>
      </p:cxnSp>
      <p:cxnSp>
        <p:nvCxnSpPr>
          <p:cNvPr id="26639" name="直接连接符 178"/>
          <p:cNvCxnSpPr/>
          <p:nvPr/>
        </p:nvCxnSpPr>
        <p:spPr>
          <a:xfrm flipH="1" flipV="1">
            <a:off x="6392863" y="5360988"/>
            <a:ext cx="1819275" cy="6350"/>
          </a:xfrm>
          <a:prstGeom prst="line">
            <a:avLst/>
          </a:prstGeom>
          <a:ln w="12700" cap="flat" cmpd="sng">
            <a:solidFill>
              <a:srgbClr val="D56B6F"/>
            </a:solidFill>
            <a:prstDash val="solid"/>
            <a:miter/>
            <a:headEnd type="none" w="med" len="med"/>
            <a:tailEnd type="none" w="med" len="med"/>
          </a:ln>
        </p:spPr>
      </p:cxnSp>
      <p:cxnSp>
        <p:nvCxnSpPr>
          <p:cNvPr id="26640" name="直接连接符 179"/>
          <p:cNvCxnSpPr/>
          <p:nvPr/>
        </p:nvCxnSpPr>
        <p:spPr>
          <a:xfrm>
            <a:off x="8212138" y="3687763"/>
            <a:ext cx="0" cy="650875"/>
          </a:xfrm>
          <a:prstGeom prst="line">
            <a:avLst/>
          </a:prstGeom>
          <a:ln w="76200" cap="flat" cmpd="sng">
            <a:solidFill>
              <a:srgbClr val="8FAADC"/>
            </a:solidFill>
            <a:prstDash val="solid"/>
            <a:miter/>
            <a:headEnd type="none" w="med" len="med"/>
            <a:tailEnd type="none" w="med" len="med"/>
          </a:ln>
        </p:spPr>
      </p:cxnSp>
      <p:cxnSp>
        <p:nvCxnSpPr>
          <p:cNvPr id="26641" name="直接连接符 180"/>
          <p:cNvCxnSpPr/>
          <p:nvPr/>
        </p:nvCxnSpPr>
        <p:spPr>
          <a:xfrm>
            <a:off x="8212138" y="2212975"/>
            <a:ext cx="0" cy="652463"/>
          </a:xfrm>
          <a:prstGeom prst="line">
            <a:avLst/>
          </a:prstGeom>
          <a:ln w="76200" cap="flat" cmpd="sng">
            <a:solidFill>
              <a:srgbClr val="82B732"/>
            </a:solidFill>
            <a:prstDash val="solid"/>
            <a:miter/>
            <a:headEnd type="none" w="med" len="med"/>
            <a:tailEnd type="none" w="med" len="med"/>
          </a:ln>
        </p:spPr>
      </p:cxnSp>
      <p:cxnSp>
        <p:nvCxnSpPr>
          <p:cNvPr id="26642" name="直接连接符 181"/>
          <p:cNvCxnSpPr/>
          <p:nvPr/>
        </p:nvCxnSpPr>
        <p:spPr>
          <a:xfrm>
            <a:off x="8212138" y="5048250"/>
            <a:ext cx="0" cy="652463"/>
          </a:xfrm>
          <a:prstGeom prst="line">
            <a:avLst/>
          </a:prstGeom>
          <a:ln w="76200" cap="flat" cmpd="sng">
            <a:solidFill>
              <a:srgbClr val="E23761"/>
            </a:solidFill>
            <a:prstDash val="solid"/>
            <a:miter/>
            <a:headEnd type="none" w="med" len="med"/>
            <a:tailEnd type="none" w="med" len="med"/>
          </a:ln>
        </p:spPr>
      </p:cxnSp>
      <p:cxnSp>
        <p:nvCxnSpPr>
          <p:cNvPr id="26643" name="直接连接符 182"/>
          <p:cNvCxnSpPr/>
          <p:nvPr/>
        </p:nvCxnSpPr>
        <p:spPr>
          <a:xfrm flipV="1">
            <a:off x="4279900" y="5360988"/>
            <a:ext cx="1914525" cy="12700"/>
          </a:xfrm>
          <a:prstGeom prst="line">
            <a:avLst/>
          </a:prstGeom>
          <a:ln w="12700" cap="flat" cmpd="sng">
            <a:solidFill>
              <a:srgbClr val="F4B183"/>
            </a:solidFill>
            <a:prstDash val="solid"/>
            <a:miter/>
            <a:headEnd type="none" w="med" len="med"/>
            <a:tailEnd type="none" w="med" len="med"/>
          </a:ln>
        </p:spPr>
      </p:cxnSp>
      <p:cxnSp>
        <p:nvCxnSpPr>
          <p:cNvPr id="26644" name="直接连接符 183"/>
          <p:cNvCxnSpPr/>
          <p:nvPr/>
        </p:nvCxnSpPr>
        <p:spPr>
          <a:xfrm>
            <a:off x="4279900" y="4000500"/>
            <a:ext cx="682625" cy="0"/>
          </a:xfrm>
          <a:prstGeom prst="line">
            <a:avLst/>
          </a:prstGeom>
          <a:ln w="12700" cap="flat" cmpd="sng">
            <a:solidFill>
              <a:srgbClr val="C5E0B4"/>
            </a:solidFill>
            <a:prstDash val="solid"/>
            <a:miter/>
            <a:headEnd type="none" w="med" len="med"/>
            <a:tailEnd type="none" w="med" len="med"/>
          </a:ln>
        </p:spPr>
      </p:cxnSp>
      <p:cxnSp>
        <p:nvCxnSpPr>
          <p:cNvPr id="26645" name="直接连接符 184"/>
          <p:cNvCxnSpPr/>
          <p:nvPr/>
        </p:nvCxnSpPr>
        <p:spPr>
          <a:xfrm flipV="1">
            <a:off x="4279900" y="2517775"/>
            <a:ext cx="1647825" cy="22225"/>
          </a:xfrm>
          <a:prstGeom prst="line">
            <a:avLst/>
          </a:prstGeom>
          <a:ln w="12700" cap="flat" cmpd="sng">
            <a:solidFill>
              <a:srgbClr val="0070C0"/>
            </a:solidFill>
            <a:prstDash val="solid"/>
            <a:miter/>
            <a:headEnd type="none" w="med" len="med"/>
            <a:tailEnd type="none" w="med" len="med"/>
          </a:ln>
        </p:spPr>
      </p:cxnSp>
      <p:cxnSp>
        <p:nvCxnSpPr>
          <p:cNvPr id="26646" name="直接连接符 185"/>
          <p:cNvCxnSpPr/>
          <p:nvPr/>
        </p:nvCxnSpPr>
        <p:spPr>
          <a:xfrm flipH="1">
            <a:off x="4279900" y="5048250"/>
            <a:ext cx="0" cy="652463"/>
          </a:xfrm>
          <a:prstGeom prst="line">
            <a:avLst/>
          </a:prstGeom>
          <a:ln w="76200" cap="flat" cmpd="sng">
            <a:solidFill>
              <a:srgbClr val="F39C11"/>
            </a:solidFill>
            <a:prstDash val="solid"/>
            <a:miter/>
            <a:headEnd type="none" w="med" len="med"/>
            <a:tailEnd type="none" w="med" len="med"/>
          </a:ln>
        </p:spPr>
      </p:cxnSp>
      <p:cxnSp>
        <p:nvCxnSpPr>
          <p:cNvPr id="26647" name="直接连接符 186"/>
          <p:cNvCxnSpPr/>
          <p:nvPr/>
        </p:nvCxnSpPr>
        <p:spPr>
          <a:xfrm flipH="1">
            <a:off x="4279900" y="3687763"/>
            <a:ext cx="0" cy="650875"/>
          </a:xfrm>
          <a:prstGeom prst="line">
            <a:avLst/>
          </a:prstGeom>
          <a:ln w="76200" cap="flat" cmpd="sng">
            <a:solidFill>
              <a:srgbClr val="82B732"/>
            </a:solidFill>
            <a:prstDash val="solid"/>
            <a:miter/>
            <a:headEnd type="none" w="med" len="med"/>
            <a:tailEnd type="none" w="med" len="med"/>
          </a:ln>
        </p:spPr>
      </p:cxnSp>
      <p:cxnSp>
        <p:nvCxnSpPr>
          <p:cNvPr id="26648" name="直接连接符 187"/>
          <p:cNvCxnSpPr/>
          <p:nvPr/>
        </p:nvCxnSpPr>
        <p:spPr>
          <a:xfrm flipH="1">
            <a:off x="4279900" y="2212975"/>
            <a:ext cx="0" cy="652463"/>
          </a:xfrm>
          <a:prstGeom prst="line">
            <a:avLst/>
          </a:prstGeom>
          <a:ln w="76200" cap="flat" cmpd="sng">
            <a:solidFill>
              <a:srgbClr val="0070C0"/>
            </a:solidFill>
            <a:prstDash val="solid"/>
            <a:miter/>
            <a:headEnd type="none" w="med" len="med"/>
            <a:tailEnd type="none" w="med" len="med"/>
          </a:ln>
        </p:spPr>
      </p:cxnSp>
      <p:sp>
        <p:nvSpPr>
          <p:cNvPr id="142" name="Freeform 13"/>
          <p:cNvSpPr/>
          <p:nvPr/>
        </p:nvSpPr>
        <p:spPr bwMode="auto">
          <a:xfrm rot="3569734">
            <a:off x="6619081" y="3294856"/>
            <a:ext cx="2003425" cy="868363"/>
          </a:xfrm>
          <a:custGeom>
            <a:avLst/>
            <a:gdLst>
              <a:gd name="T0" fmla="*/ 1855 w 1855"/>
              <a:gd name="T1" fmla="*/ 808 h 808"/>
              <a:gd name="T2" fmla="*/ 473 w 1855"/>
              <a:gd name="T3" fmla="*/ 0 h 808"/>
              <a:gd name="T4" fmla="*/ 0 w 1855"/>
              <a:gd name="T5" fmla="*/ 808 h 808"/>
              <a:gd name="T6" fmla="*/ 1855 w 1855"/>
              <a:gd name="T7" fmla="*/ 808 h 808"/>
              <a:gd name="connsiteX0" fmla="*/ 10037 w 10037"/>
              <a:gd name="connsiteY0" fmla="*/ 10000 h 10000"/>
              <a:gd name="connsiteX1" fmla="*/ 2587 w 10037"/>
              <a:gd name="connsiteY1" fmla="*/ 0 h 10000"/>
              <a:gd name="connsiteX2" fmla="*/ 0 w 10037"/>
              <a:gd name="connsiteY2" fmla="*/ 9949 h 10000"/>
              <a:gd name="connsiteX3" fmla="*/ 10037 w 10037"/>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037" h="10000">
                <a:moveTo>
                  <a:pt x="10037" y="10000"/>
                </a:moveTo>
                <a:lnTo>
                  <a:pt x="2587" y="0"/>
                </a:lnTo>
                <a:lnTo>
                  <a:pt x="0" y="9949"/>
                </a:lnTo>
                <a:lnTo>
                  <a:pt x="10037" y="10000"/>
                </a:lnTo>
                <a:close/>
              </a:path>
            </a:pathLst>
          </a:custGeom>
          <a:solidFill>
            <a:schemeClr val="accent5">
              <a:lumMod val="60000"/>
              <a:lumOff val="40000"/>
            </a:schemeClr>
          </a:solidFill>
          <a:ln>
            <a:noFill/>
          </a:ln>
        </p:spPr>
        <p:txBody>
          <a:bodyPr lIns="0" tIns="360000" rIns="324000" bIns="0"/>
          <a:lstStyle/>
          <a:p>
            <a:pPr algn="ctr" defTabSz="1219200" fontAlgn="auto">
              <a:defRPr/>
            </a:pPr>
            <a:endParaRPr lang="zh-CN" altLang="en-US" sz="2400" strike="noStrike" kern="0" noProof="1" dirty="0">
              <a:solidFill>
                <a:srgbClr val="080808"/>
              </a:solidFill>
              <a:latin typeface="Kozuka Mincho Pr6N H" pitchFamily="18" charset="-128"/>
              <a:ea typeface="Kozuka Mincho Pr6N H" pitchFamily="18" charset="-128"/>
            </a:endParaRPr>
          </a:p>
        </p:txBody>
      </p:sp>
      <p:sp>
        <p:nvSpPr>
          <p:cNvPr id="143" name="Freeform 13"/>
          <p:cNvSpPr/>
          <p:nvPr/>
        </p:nvSpPr>
        <p:spPr bwMode="auto">
          <a:xfrm rot="14345172">
            <a:off x="3913188" y="3730625"/>
            <a:ext cx="2000250" cy="873125"/>
          </a:xfrm>
          <a:custGeom>
            <a:avLst/>
            <a:gdLst>
              <a:gd name="T0" fmla="*/ 1855 w 1855"/>
              <a:gd name="T1" fmla="*/ 808 h 808"/>
              <a:gd name="T2" fmla="*/ 473 w 1855"/>
              <a:gd name="T3" fmla="*/ 0 h 808"/>
              <a:gd name="T4" fmla="*/ 0 w 1855"/>
              <a:gd name="T5" fmla="*/ 808 h 808"/>
              <a:gd name="T6" fmla="*/ 1855 w 1855"/>
              <a:gd name="T7" fmla="*/ 808 h 808"/>
              <a:gd name="connsiteX0" fmla="*/ 10085 w 10085"/>
              <a:gd name="connsiteY0" fmla="*/ 10000 h 10000"/>
              <a:gd name="connsiteX1" fmla="*/ 2635 w 10085"/>
              <a:gd name="connsiteY1" fmla="*/ 0 h 10000"/>
              <a:gd name="connsiteX2" fmla="*/ 0 w 10085"/>
              <a:gd name="connsiteY2" fmla="*/ 9940 h 10000"/>
              <a:gd name="connsiteX3" fmla="*/ 10085 w 10085"/>
              <a:gd name="connsiteY3" fmla="*/ 10000 h 10000"/>
              <a:gd name="connsiteX0-1" fmla="*/ 10074 w 10074"/>
              <a:gd name="connsiteY0-2" fmla="*/ 10043 h 10043"/>
              <a:gd name="connsiteX1-3" fmla="*/ 2635 w 10074"/>
              <a:gd name="connsiteY1-4" fmla="*/ 0 h 10043"/>
              <a:gd name="connsiteX2-5" fmla="*/ 0 w 10074"/>
              <a:gd name="connsiteY2-6" fmla="*/ 9940 h 10043"/>
              <a:gd name="connsiteX3-7" fmla="*/ 10074 w 10074"/>
              <a:gd name="connsiteY3-8" fmla="*/ 10043 h 10043"/>
              <a:gd name="connsiteX0-9" fmla="*/ 10052 w 10052"/>
              <a:gd name="connsiteY0-10" fmla="*/ 10043 h 10043"/>
              <a:gd name="connsiteX1-11" fmla="*/ 2613 w 10052"/>
              <a:gd name="connsiteY1-12" fmla="*/ 0 h 10043"/>
              <a:gd name="connsiteX2-13" fmla="*/ 0 w 10052"/>
              <a:gd name="connsiteY2-14" fmla="*/ 9855 h 10043"/>
              <a:gd name="connsiteX3-15" fmla="*/ 10052 w 10052"/>
              <a:gd name="connsiteY3-16" fmla="*/ 10043 h 10043"/>
              <a:gd name="connsiteX0-17" fmla="*/ 10022 w 10022"/>
              <a:gd name="connsiteY0-18" fmla="*/ 10043 h 10043"/>
              <a:gd name="connsiteX1-19" fmla="*/ 2583 w 10022"/>
              <a:gd name="connsiteY1-20" fmla="*/ 0 h 10043"/>
              <a:gd name="connsiteX2-21" fmla="*/ 0 w 10022"/>
              <a:gd name="connsiteY2-22" fmla="*/ 9838 h 10043"/>
              <a:gd name="connsiteX3-23" fmla="*/ 10022 w 10022"/>
              <a:gd name="connsiteY3-24" fmla="*/ 10043 h 10043"/>
              <a:gd name="connsiteX0-25" fmla="*/ 10003 w 10003"/>
              <a:gd name="connsiteY0-26" fmla="*/ 10043 h 10043"/>
              <a:gd name="connsiteX1-27" fmla="*/ 2564 w 10003"/>
              <a:gd name="connsiteY1-28" fmla="*/ 0 h 10043"/>
              <a:gd name="connsiteX2-29" fmla="*/ 0 w 10003"/>
              <a:gd name="connsiteY2-30" fmla="*/ 9864 h 10043"/>
              <a:gd name="connsiteX3-31" fmla="*/ 10003 w 10003"/>
              <a:gd name="connsiteY3-32" fmla="*/ 10043 h 10043"/>
              <a:gd name="connsiteX0-33" fmla="*/ 10003 w 10003"/>
              <a:gd name="connsiteY0-34" fmla="*/ 10043 h 10043"/>
              <a:gd name="connsiteX1-35" fmla="*/ 2564 w 10003"/>
              <a:gd name="connsiteY1-36" fmla="*/ 0 h 10043"/>
              <a:gd name="connsiteX2-37" fmla="*/ 0 w 10003"/>
              <a:gd name="connsiteY2-38" fmla="*/ 9864 h 10043"/>
              <a:gd name="connsiteX3-39" fmla="*/ 10003 w 10003"/>
              <a:gd name="connsiteY3-40" fmla="*/ 10043 h 10043"/>
              <a:gd name="connsiteX0-41" fmla="*/ 10022 w 10022"/>
              <a:gd name="connsiteY0-42" fmla="*/ 10043 h 10043"/>
              <a:gd name="connsiteX1-43" fmla="*/ 2583 w 10022"/>
              <a:gd name="connsiteY1-44" fmla="*/ 0 h 10043"/>
              <a:gd name="connsiteX2-45" fmla="*/ 0 w 10022"/>
              <a:gd name="connsiteY2-46" fmla="*/ 9838 h 10043"/>
              <a:gd name="connsiteX3-47" fmla="*/ 10022 w 10022"/>
              <a:gd name="connsiteY3-48" fmla="*/ 10043 h 10043"/>
            </a:gdLst>
            <a:ahLst/>
            <a:cxnLst>
              <a:cxn ang="0">
                <a:pos x="connsiteX0-1" y="connsiteY0-2"/>
              </a:cxn>
              <a:cxn ang="0">
                <a:pos x="connsiteX1-3" y="connsiteY1-4"/>
              </a:cxn>
              <a:cxn ang="0">
                <a:pos x="connsiteX2-5" y="connsiteY2-6"/>
              </a:cxn>
              <a:cxn ang="0">
                <a:pos x="connsiteX3-7" y="connsiteY3-8"/>
              </a:cxn>
            </a:cxnLst>
            <a:rect l="l" t="t" r="r" b="b"/>
            <a:pathLst>
              <a:path w="10022" h="10043">
                <a:moveTo>
                  <a:pt x="10022" y="10043"/>
                </a:moveTo>
                <a:lnTo>
                  <a:pt x="2583" y="0"/>
                </a:lnTo>
                <a:lnTo>
                  <a:pt x="0" y="9838"/>
                </a:lnTo>
                <a:lnTo>
                  <a:pt x="10022" y="10043"/>
                </a:lnTo>
                <a:close/>
              </a:path>
            </a:pathLst>
          </a:custGeom>
          <a:solidFill>
            <a:schemeClr val="accent5">
              <a:lumMod val="60000"/>
              <a:lumOff val="40000"/>
            </a:schemeClr>
          </a:solidFill>
          <a:ln>
            <a:noFill/>
          </a:ln>
        </p:spPr>
        <p:txBody>
          <a:bodyPr lIns="0" tIns="360000" rIns="324000" bIns="0"/>
          <a:lstStyle/>
          <a:p>
            <a:pPr algn="ctr" defTabSz="1219200" fontAlgn="auto">
              <a:defRPr/>
            </a:pPr>
            <a:endParaRPr lang="zh-CN" altLang="en-US" sz="2400" strike="noStrike" kern="0" noProof="1" dirty="0">
              <a:solidFill>
                <a:srgbClr val="080808"/>
              </a:solidFill>
              <a:latin typeface="Kozuka Mincho Pr6N H" pitchFamily="18" charset="-128"/>
              <a:ea typeface="Kozuka Mincho Pr6N H" pitchFamily="18" charset="-128"/>
            </a:endParaRPr>
          </a:p>
        </p:txBody>
      </p:sp>
      <p:sp>
        <p:nvSpPr>
          <p:cNvPr id="145" name="Freeform 13"/>
          <p:cNvSpPr/>
          <p:nvPr/>
        </p:nvSpPr>
        <p:spPr bwMode="auto">
          <a:xfrm>
            <a:off x="5748338" y="2217738"/>
            <a:ext cx="1998663" cy="871538"/>
          </a:xfrm>
          <a:custGeom>
            <a:avLst/>
            <a:gdLst>
              <a:gd name="T0" fmla="*/ 1855 w 1855"/>
              <a:gd name="T1" fmla="*/ 808 h 808"/>
              <a:gd name="T2" fmla="*/ 473 w 1855"/>
              <a:gd name="T3" fmla="*/ 0 h 808"/>
              <a:gd name="T4" fmla="*/ 0 w 1855"/>
              <a:gd name="T5" fmla="*/ 808 h 808"/>
              <a:gd name="T6" fmla="*/ 1855 w 1855"/>
              <a:gd name="T7" fmla="*/ 808 h 808"/>
              <a:gd name="connsiteX0" fmla="*/ 10022 w 10022"/>
              <a:gd name="connsiteY0" fmla="*/ 10050 h 10050"/>
              <a:gd name="connsiteX1" fmla="*/ 2550 w 10022"/>
              <a:gd name="connsiteY1" fmla="*/ 0 h 10050"/>
              <a:gd name="connsiteX2" fmla="*/ 0 w 10022"/>
              <a:gd name="connsiteY2" fmla="*/ 10000 h 10050"/>
              <a:gd name="connsiteX3" fmla="*/ 10022 w 10022"/>
              <a:gd name="connsiteY3" fmla="*/ 10050 h 10050"/>
            </a:gdLst>
            <a:ahLst/>
            <a:cxnLst>
              <a:cxn ang="0">
                <a:pos x="connsiteX0" y="connsiteY0"/>
              </a:cxn>
              <a:cxn ang="0">
                <a:pos x="connsiteX1" y="connsiteY1"/>
              </a:cxn>
              <a:cxn ang="0">
                <a:pos x="connsiteX2" y="connsiteY2"/>
              </a:cxn>
              <a:cxn ang="0">
                <a:pos x="connsiteX3" y="connsiteY3"/>
              </a:cxn>
            </a:cxnLst>
            <a:rect l="l" t="t" r="r" b="b"/>
            <a:pathLst>
              <a:path w="10022" h="10050">
                <a:moveTo>
                  <a:pt x="10022" y="10050"/>
                </a:moveTo>
                <a:lnTo>
                  <a:pt x="2550" y="0"/>
                </a:lnTo>
                <a:lnTo>
                  <a:pt x="0" y="10000"/>
                </a:lnTo>
                <a:lnTo>
                  <a:pt x="10022" y="10050"/>
                </a:lnTo>
                <a:close/>
              </a:path>
            </a:pathLst>
          </a:custGeom>
          <a:solidFill>
            <a:schemeClr val="accent5">
              <a:lumMod val="40000"/>
              <a:lumOff val="60000"/>
            </a:schemeClr>
          </a:solidFill>
          <a:ln>
            <a:noFill/>
          </a:ln>
        </p:spPr>
        <p:txBody>
          <a:bodyPr lIns="0" tIns="360000" rIns="324000" bIns="0"/>
          <a:lstStyle/>
          <a:p>
            <a:pPr algn="ctr" defTabSz="1219200" fontAlgn="auto">
              <a:defRPr/>
            </a:pPr>
            <a:endParaRPr lang="zh-CN" altLang="en-US" sz="2400" strike="noStrike" kern="0" noProof="1" dirty="0">
              <a:solidFill>
                <a:srgbClr val="080808"/>
              </a:solidFill>
              <a:latin typeface="Kozuka Mincho Pr6N H" pitchFamily="18" charset="-128"/>
              <a:ea typeface="Kozuka Mincho Pr6N H" pitchFamily="18" charset="-128"/>
            </a:endParaRPr>
          </a:p>
        </p:txBody>
      </p:sp>
      <p:sp>
        <p:nvSpPr>
          <p:cNvPr id="146" name="Freeform 13"/>
          <p:cNvSpPr/>
          <p:nvPr/>
        </p:nvSpPr>
        <p:spPr bwMode="auto">
          <a:xfrm rot="7171573">
            <a:off x="6136481" y="4595019"/>
            <a:ext cx="1993900" cy="871538"/>
          </a:xfrm>
          <a:custGeom>
            <a:avLst/>
            <a:gdLst>
              <a:gd name="T0" fmla="*/ 1855 w 1855"/>
              <a:gd name="T1" fmla="*/ 808 h 808"/>
              <a:gd name="T2" fmla="*/ 473 w 1855"/>
              <a:gd name="T3" fmla="*/ 0 h 808"/>
              <a:gd name="T4" fmla="*/ 0 w 1855"/>
              <a:gd name="T5" fmla="*/ 808 h 808"/>
              <a:gd name="T6" fmla="*/ 1855 w 1855"/>
              <a:gd name="T7" fmla="*/ 808 h 808"/>
              <a:gd name="connsiteX0" fmla="*/ 10000 w 10000"/>
              <a:gd name="connsiteY0" fmla="*/ 10029 h 10029"/>
              <a:gd name="connsiteX1" fmla="*/ 2503 w 10000"/>
              <a:gd name="connsiteY1" fmla="*/ 0 h 10029"/>
              <a:gd name="connsiteX2" fmla="*/ 0 w 10000"/>
              <a:gd name="connsiteY2" fmla="*/ 10029 h 10029"/>
              <a:gd name="connsiteX3" fmla="*/ 10000 w 10000"/>
              <a:gd name="connsiteY3" fmla="*/ 10029 h 10029"/>
            </a:gdLst>
            <a:ahLst/>
            <a:cxnLst>
              <a:cxn ang="0">
                <a:pos x="connsiteX0" y="connsiteY0"/>
              </a:cxn>
              <a:cxn ang="0">
                <a:pos x="connsiteX1" y="connsiteY1"/>
              </a:cxn>
              <a:cxn ang="0">
                <a:pos x="connsiteX2" y="connsiteY2"/>
              </a:cxn>
              <a:cxn ang="0">
                <a:pos x="connsiteX3" y="connsiteY3"/>
              </a:cxn>
            </a:cxnLst>
            <a:rect l="l" t="t" r="r" b="b"/>
            <a:pathLst>
              <a:path w="10000" h="10029">
                <a:moveTo>
                  <a:pt x="10000" y="10029"/>
                </a:moveTo>
                <a:lnTo>
                  <a:pt x="2503" y="0"/>
                </a:lnTo>
                <a:lnTo>
                  <a:pt x="0" y="10029"/>
                </a:lnTo>
                <a:lnTo>
                  <a:pt x="10000" y="10029"/>
                </a:lnTo>
                <a:close/>
              </a:path>
            </a:pathLst>
          </a:custGeom>
          <a:solidFill>
            <a:schemeClr val="accent5">
              <a:lumMod val="75000"/>
            </a:schemeClr>
          </a:solidFill>
          <a:ln>
            <a:noFill/>
          </a:ln>
        </p:spPr>
        <p:txBody>
          <a:bodyPr lIns="0" tIns="360000" rIns="324000" bIns="0"/>
          <a:lstStyle/>
          <a:p>
            <a:pPr algn="ctr" defTabSz="1219200" fontAlgn="auto">
              <a:defRPr/>
            </a:pPr>
            <a:endParaRPr lang="zh-CN" altLang="en-US" sz="2400" strike="noStrike" kern="0" noProof="1" dirty="0">
              <a:solidFill>
                <a:srgbClr val="080808"/>
              </a:solidFill>
              <a:latin typeface="Kozuka Mincho Pr6N H" pitchFamily="18" charset="-128"/>
              <a:ea typeface="Kozuka Mincho Pr6N H" pitchFamily="18" charset="-128"/>
            </a:endParaRPr>
          </a:p>
        </p:txBody>
      </p:sp>
      <p:sp>
        <p:nvSpPr>
          <p:cNvPr id="26653" name="Freeform 13"/>
          <p:cNvSpPr/>
          <p:nvPr/>
        </p:nvSpPr>
        <p:spPr>
          <a:xfrm rot="10800000">
            <a:off x="4783138" y="4802188"/>
            <a:ext cx="1978025" cy="881062"/>
          </a:xfrm>
          <a:custGeom>
            <a:avLst/>
            <a:gdLst/>
            <a:ahLst/>
            <a:cxnLst>
              <a:cxn ang="0">
                <a:pos x="1978133" y="877642"/>
              </a:cxn>
              <a:cxn ang="0">
                <a:pos x="491552" y="0"/>
              </a:cxn>
              <a:cxn ang="0">
                <a:pos x="0" y="882053"/>
              </a:cxn>
              <a:cxn ang="0">
                <a:pos x="1978133" y="877642"/>
              </a:cxn>
            </a:cxnLst>
            <a:pathLst>
              <a:path w="10000" h="10099">
                <a:moveTo>
                  <a:pt x="10000" y="10049"/>
                </a:moveTo>
                <a:lnTo>
                  <a:pt x="2507" y="0"/>
                </a:lnTo>
                <a:lnTo>
                  <a:pt x="0" y="10099"/>
                </a:lnTo>
                <a:lnTo>
                  <a:pt x="10000" y="10049"/>
                </a:lnTo>
                <a:close/>
              </a:path>
            </a:pathLst>
          </a:custGeom>
          <a:solidFill>
            <a:srgbClr val="DAE3F3"/>
          </a:solidFill>
          <a:ln w="9525">
            <a:noFill/>
          </a:ln>
        </p:spPr>
        <p:txBody>
          <a:bodyPr/>
          <a:p>
            <a:endParaRPr lang="zh-CN" altLang="en-US"/>
          </a:p>
        </p:txBody>
      </p:sp>
      <p:sp>
        <p:nvSpPr>
          <p:cNvPr id="26654" name="Freeform 13"/>
          <p:cNvSpPr/>
          <p:nvPr/>
        </p:nvSpPr>
        <p:spPr>
          <a:xfrm rot="-3628901">
            <a:off x="4392613" y="2405063"/>
            <a:ext cx="1990725" cy="873125"/>
          </a:xfrm>
          <a:custGeom>
            <a:avLst/>
            <a:gdLst/>
            <a:ahLst/>
            <a:cxnLst>
              <a:cxn ang="0">
                <a:pos x="1991106" y="870703"/>
              </a:cxn>
              <a:cxn ang="0">
                <a:pos x="508698" y="0"/>
              </a:cxn>
              <a:cxn ang="0">
                <a:pos x="0" y="868618"/>
              </a:cxn>
              <a:cxn ang="0">
                <a:pos x="1991106" y="870703"/>
              </a:cxn>
            </a:cxnLst>
            <a:pathLst>
              <a:path w="9981" h="10024">
                <a:moveTo>
                  <a:pt x="9981" y="10024"/>
                </a:moveTo>
                <a:lnTo>
                  <a:pt x="2550" y="0"/>
                </a:lnTo>
                <a:lnTo>
                  <a:pt x="0" y="10000"/>
                </a:lnTo>
                <a:lnTo>
                  <a:pt x="9981" y="10024"/>
                </a:lnTo>
                <a:close/>
              </a:path>
            </a:pathLst>
          </a:custGeom>
          <a:solidFill>
            <a:srgbClr val="0070C0"/>
          </a:solidFill>
          <a:ln w="9525" cap="flat" cmpd="sng">
            <a:solidFill>
              <a:srgbClr val="8FAADC"/>
            </a:solidFill>
            <a:prstDash val="solid"/>
            <a:round/>
            <a:headEnd type="none" w="med" len="med"/>
            <a:tailEnd type="none" w="med" len="med"/>
          </a:ln>
        </p:spPr>
        <p:txBody>
          <a:bodyPr/>
          <a:p>
            <a:endParaRPr lang="zh-CN" altLang="en-US"/>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矩形 17"/>
          <p:cNvSpPr/>
          <p:nvPr>
            <p:custDataLst>
              <p:tags r:id="rId1"/>
            </p:custDataLst>
          </p:nvPr>
        </p:nvSpPr>
        <p:spPr bwMode="auto">
          <a:xfrm>
            <a:off x="466725" y="3429000"/>
            <a:ext cx="11352213" cy="3063875"/>
          </a:xfrm>
          <a:prstGeom prst="rect">
            <a:avLst/>
          </a:prstGeom>
          <a:solidFill>
            <a:srgbClr val="DCE4ED"/>
          </a:solidFill>
          <a:ln w="3175">
            <a:solidFill>
              <a:schemeClr val="bg1">
                <a:lumMod val="85000"/>
              </a:schemeClr>
            </a:solidFill>
            <a:round/>
          </a:ln>
        </p:spPr>
        <p:txBody>
          <a:bodyPr vert="horz" wrap="square" lIns="90000" tIns="46800" rIns="90000" bIns="46800" anchor="ctr" anchorCtr="1" compatLnSpc="1">
            <a:normAutofit/>
          </a:bodyPr>
          <a:lstStyle/>
          <a:p>
            <a:pPr algn="ctr" fontAlgn="auto">
              <a:lnSpc>
                <a:spcPct val="120000"/>
              </a:lnSpc>
            </a:pPr>
            <a:r>
              <a:rPr lang="en-US" altLang="zh-CN" sz="1600" strike="noStrike" spc="150" noProof="1">
                <a:solidFill>
                  <a:schemeClr val="tx1">
                    <a:lumMod val="75000"/>
                    <a:lumOff val="25000"/>
                  </a:schemeClr>
                </a:solidFill>
                <a:latin typeface="微软雅黑" panose="020B0503020204020204" pitchFamily="34" charset="-122"/>
                <a:ea typeface="微软雅黑" panose="020B0503020204020204" pitchFamily="34" charset="-122"/>
                <a:cs typeface="+mn-cs"/>
                <a:sym typeface="Arial" panose="020B0604020202020204" pitchFamily="34" charset="0"/>
              </a:rPr>
              <a:t>1</a:t>
            </a:r>
            <a:endParaRPr lang="en-US" altLang="zh-CN" sz="1600" strike="noStrike" spc="150" noProof="1">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27650" name="图片 20" descr="中国证券业协会"/>
          <p:cNvPicPr/>
          <p:nvPr/>
        </p:nvPicPr>
        <p:blipFill>
          <a:blip r:embed="rId2"/>
          <a:stretch>
            <a:fillRect/>
          </a:stretch>
        </p:blipFill>
        <p:spPr>
          <a:xfrm>
            <a:off x="10190163" y="3500438"/>
            <a:ext cx="1554162" cy="1366837"/>
          </a:xfrm>
          <a:prstGeom prst="rect">
            <a:avLst/>
          </a:prstGeom>
          <a:noFill/>
          <a:ln w="9525">
            <a:noFill/>
          </a:ln>
        </p:spPr>
      </p:pic>
      <p:pic>
        <p:nvPicPr>
          <p:cNvPr id="27651" name="图片 18" descr="教育部考试中心"/>
          <p:cNvPicPr/>
          <p:nvPr/>
        </p:nvPicPr>
        <p:blipFill>
          <a:blip r:embed="rId3"/>
          <a:stretch>
            <a:fillRect/>
          </a:stretch>
        </p:blipFill>
        <p:spPr>
          <a:xfrm>
            <a:off x="574675" y="3556000"/>
            <a:ext cx="1554163" cy="1368425"/>
          </a:xfrm>
          <a:prstGeom prst="rect">
            <a:avLst/>
          </a:prstGeom>
          <a:solidFill>
            <a:srgbClr val="DCE4ED"/>
          </a:solidFill>
          <a:ln w="9525">
            <a:noFill/>
          </a:ln>
        </p:spPr>
      </p:pic>
      <p:pic>
        <p:nvPicPr>
          <p:cNvPr id="27652" name="图片 16" descr="人力资源和社会保障部人事考试中心"/>
          <p:cNvPicPr/>
          <p:nvPr/>
        </p:nvPicPr>
        <p:blipFill>
          <a:blip r:embed="rId4"/>
          <a:srcRect l="5420" r="4865"/>
          <a:stretch>
            <a:fillRect/>
          </a:stretch>
        </p:blipFill>
        <p:spPr>
          <a:xfrm>
            <a:off x="3683000" y="5072063"/>
            <a:ext cx="1651000" cy="1327150"/>
          </a:xfrm>
          <a:prstGeom prst="rect">
            <a:avLst/>
          </a:prstGeom>
          <a:noFill/>
          <a:ln w="9525">
            <a:noFill/>
          </a:ln>
        </p:spPr>
      </p:pic>
      <p:pic>
        <p:nvPicPr>
          <p:cNvPr id="27653" name="图片 14" descr="微信截图_20200228182539"/>
          <p:cNvPicPr/>
          <p:nvPr/>
        </p:nvPicPr>
        <p:blipFill>
          <a:blip r:embed="rId5"/>
          <a:stretch>
            <a:fillRect/>
          </a:stretch>
        </p:blipFill>
        <p:spPr>
          <a:xfrm>
            <a:off x="574675" y="5056188"/>
            <a:ext cx="1554163" cy="1368425"/>
          </a:xfrm>
          <a:prstGeom prst="rect">
            <a:avLst/>
          </a:prstGeom>
          <a:solidFill>
            <a:srgbClr val="DCE4ED"/>
          </a:solidFill>
          <a:ln w="9525">
            <a:noFill/>
          </a:ln>
        </p:spPr>
      </p:pic>
      <p:pic>
        <p:nvPicPr>
          <p:cNvPr id="27654" name="图片 12" descr="国家外国专家局"/>
          <p:cNvPicPr/>
          <p:nvPr/>
        </p:nvPicPr>
        <p:blipFill>
          <a:blip r:embed="rId6"/>
          <a:stretch>
            <a:fillRect/>
          </a:stretch>
        </p:blipFill>
        <p:spPr>
          <a:xfrm>
            <a:off x="2189163" y="5041900"/>
            <a:ext cx="1433512" cy="1368425"/>
          </a:xfrm>
          <a:prstGeom prst="rect">
            <a:avLst/>
          </a:prstGeom>
          <a:noFill/>
          <a:ln w="9525">
            <a:noFill/>
          </a:ln>
        </p:spPr>
      </p:pic>
      <p:sp>
        <p:nvSpPr>
          <p:cNvPr id="27655" name="文本框 22"/>
          <p:cNvSpPr txBox="1"/>
          <p:nvPr/>
        </p:nvSpPr>
        <p:spPr>
          <a:xfrm>
            <a:off x="466725" y="1382713"/>
            <a:ext cx="11206163" cy="1847850"/>
          </a:xfrm>
          <a:prstGeom prst="rect">
            <a:avLst/>
          </a:prstGeom>
          <a:noFill/>
          <a:ln w="9525">
            <a:noFill/>
          </a:ln>
        </p:spPr>
        <p:txBody>
          <a:bodyPr wrap="square" anchor="ctr" anchorCtr="0">
            <a:spAutoFit/>
          </a:bodyPr>
          <a:p>
            <a:pPr algn="just">
              <a:lnSpc>
                <a:spcPts val="2800"/>
              </a:lnSpc>
            </a:pPr>
            <a:r>
              <a:rPr lang="zh-CN" altLang="en-US" sz="1600" dirty="0">
                <a:solidFill>
                  <a:srgbClr val="404040"/>
                </a:solidFill>
                <a:latin typeface="微软雅黑" panose="020B0503020204020204" pitchFamily="34" charset="-122"/>
                <a:ea typeface="微软雅黑" panose="020B0503020204020204" pitchFamily="34" charset="-122"/>
              </a:rPr>
              <a:t>教育部考试中心、 全国大学英语四、六级考试委员会、 教育部基础教育质量监测中心、 教育部基础教育课程教材发展中心、教育部学位与研究生教育发展中心、教育部职业技术教育中心研究所、高等学校英语应用能力考试委员会、中国证券业协会、 财政部会计资格评价中心、司法部法律职业资格管理局、司法部国家司法考试中心 、人力资源和社会保障部人事考试中心、农业农村部 、国家外国专家局、中国银行保险监督管理委员会 、公安部法制局、中国动物疫病预防控制中心、铁路公安局、国家卫生健康委员会人才交流服务中心 、科学技术部国外人才研究中心、国家税务总局税务干部进修学院 </a:t>
            </a:r>
            <a:r>
              <a:rPr lang="en-US" altLang="zh-CN" sz="1600" dirty="0">
                <a:solidFill>
                  <a:srgbClr val="404040"/>
                </a:solidFill>
                <a:latin typeface="微软雅黑" panose="020B0503020204020204" pitchFamily="34" charset="-122"/>
                <a:ea typeface="微软雅黑" panose="020B0503020204020204" pitchFamily="34" charset="-122"/>
              </a:rPr>
              <a:t>……</a:t>
            </a:r>
            <a:r>
              <a:rPr lang="zh-CN" altLang="en-US" sz="1600" dirty="0">
                <a:solidFill>
                  <a:srgbClr val="404040"/>
                </a:solidFill>
                <a:latin typeface="微软雅黑" panose="020B0503020204020204" pitchFamily="34" charset="-122"/>
                <a:ea typeface="微软雅黑" panose="020B0503020204020204" pitchFamily="34" charset="-122"/>
              </a:rPr>
              <a:t> </a:t>
            </a:r>
            <a:endParaRPr lang="zh-CN" altLang="en-US" sz="1600" dirty="0">
              <a:solidFill>
                <a:srgbClr val="404040"/>
              </a:solidFill>
              <a:latin typeface="微软雅黑" panose="020B0503020204020204" pitchFamily="34" charset="-122"/>
              <a:ea typeface="微软雅黑" panose="020B0503020204020204" pitchFamily="34" charset="-122"/>
            </a:endParaRPr>
          </a:p>
        </p:txBody>
      </p:sp>
      <p:pic>
        <p:nvPicPr>
          <p:cNvPr id="27656" name="图片 28"/>
          <p:cNvPicPr>
            <a:picLocks noChangeAspect="1"/>
          </p:cNvPicPr>
          <p:nvPr/>
        </p:nvPicPr>
        <p:blipFill>
          <a:blip r:embed="rId7"/>
          <a:stretch>
            <a:fillRect/>
          </a:stretch>
        </p:blipFill>
        <p:spPr>
          <a:xfrm>
            <a:off x="9620250" y="355600"/>
            <a:ext cx="2095500" cy="571500"/>
          </a:xfrm>
          <a:prstGeom prst="rect">
            <a:avLst/>
          </a:prstGeom>
          <a:noFill/>
          <a:ln w="9525">
            <a:noFill/>
          </a:ln>
        </p:spPr>
      </p:pic>
      <p:pic>
        <p:nvPicPr>
          <p:cNvPr id="27657" name="图片 29"/>
          <p:cNvPicPr>
            <a:picLocks noChangeAspect="1"/>
          </p:cNvPicPr>
          <p:nvPr/>
        </p:nvPicPr>
        <p:blipFill>
          <a:blip r:embed="rId7"/>
          <a:stretch>
            <a:fillRect/>
          </a:stretch>
        </p:blipFill>
        <p:spPr>
          <a:xfrm>
            <a:off x="9620250" y="355600"/>
            <a:ext cx="2095500" cy="571500"/>
          </a:xfrm>
          <a:prstGeom prst="rect">
            <a:avLst/>
          </a:prstGeom>
          <a:noFill/>
          <a:ln w="9525">
            <a:noFill/>
          </a:ln>
        </p:spPr>
      </p:pic>
      <p:pic>
        <p:nvPicPr>
          <p:cNvPr id="27658" name="图片 6" descr="板式.jpg"/>
          <p:cNvPicPr>
            <a:picLocks noChangeAspect="1"/>
          </p:cNvPicPr>
          <p:nvPr/>
        </p:nvPicPr>
        <p:blipFill>
          <a:blip r:embed="rId8">
            <a:lum contrast="9999"/>
          </a:blip>
          <a:srcRect b="84714"/>
          <a:stretch>
            <a:fillRect/>
          </a:stretch>
        </p:blipFill>
        <p:spPr>
          <a:xfrm>
            <a:off x="0" y="0"/>
            <a:ext cx="12192000" cy="1096963"/>
          </a:xfrm>
          <a:prstGeom prst="rect">
            <a:avLst/>
          </a:prstGeom>
          <a:noFill/>
          <a:ln w="9525">
            <a:noFill/>
          </a:ln>
        </p:spPr>
      </p:pic>
      <p:sp>
        <p:nvSpPr>
          <p:cNvPr id="27659" name="文本框 31"/>
          <p:cNvSpPr txBox="1"/>
          <p:nvPr/>
        </p:nvSpPr>
        <p:spPr>
          <a:xfrm>
            <a:off x="631825" y="287338"/>
            <a:ext cx="12192000" cy="646112"/>
          </a:xfrm>
          <a:prstGeom prst="rect">
            <a:avLst/>
          </a:prstGeom>
          <a:noFill/>
          <a:ln w="9525">
            <a:noFill/>
          </a:ln>
        </p:spPr>
        <p:txBody>
          <a:bodyPr wrap="square" anchor="t" anchorCtr="0">
            <a:spAutoFit/>
          </a:bodyPr>
          <a:p>
            <a:r>
              <a:rPr lang="zh-CN" altLang="en-US" sz="3600" b="1" dirty="0">
                <a:solidFill>
                  <a:schemeClr val="bg1"/>
                </a:solidFill>
                <a:latin typeface="微软雅黑" panose="020B0503020204020204" pitchFamily="34" charset="-122"/>
                <a:ea typeface="微软雅黑" panose="020B0503020204020204" pitchFamily="34" charset="-122"/>
              </a:rPr>
              <a:t>主要客户</a:t>
            </a:r>
            <a:r>
              <a:rPr lang="zh-CN" altLang="en-US" sz="2400" b="1" dirty="0">
                <a:solidFill>
                  <a:schemeClr val="bg1"/>
                </a:solidFill>
                <a:latin typeface="微软雅黑" panose="020B0503020204020204" pitchFamily="34" charset="-122"/>
                <a:ea typeface="微软雅黑" panose="020B0503020204020204" pitchFamily="34" charset="-122"/>
              </a:rPr>
              <a:t>（部分）</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7660" name="Picture 3" descr="F:\林子20150428\H 海云天\海云天ppt\1226\板式.png"/>
          <p:cNvPicPr>
            <a:picLocks noChangeAspect="1"/>
          </p:cNvPicPr>
          <p:nvPr/>
        </p:nvPicPr>
        <p:blipFill>
          <a:blip r:embed="rId9"/>
          <a:stretch>
            <a:fillRect/>
          </a:stretch>
        </p:blipFill>
        <p:spPr>
          <a:xfrm>
            <a:off x="9664700" y="260350"/>
            <a:ext cx="2151063" cy="558800"/>
          </a:xfrm>
          <a:prstGeom prst="rect">
            <a:avLst/>
          </a:prstGeom>
          <a:noFill/>
          <a:ln w="9525">
            <a:noFill/>
          </a:ln>
        </p:spPr>
      </p:pic>
      <p:pic>
        <p:nvPicPr>
          <p:cNvPr id="27661" name="图片 2"/>
          <p:cNvPicPr>
            <a:picLocks noChangeAspect="1"/>
          </p:cNvPicPr>
          <p:nvPr/>
        </p:nvPicPr>
        <p:blipFill>
          <a:blip r:embed="rId10"/>
          <a:stretch>
            <a:fillRect/>
          </a:stretch>
        </p:blipFill>
        <p:spPr>
          <a:xfrm>
            <a:off x="5435600" y="3543300"/>
            <a:ext cx="3111500" cy="606425"/>
          </a:xfrm>
          <a:prstGeom prst="rect">
            <a:avLst/>
          </a:prstGeom>
          <a:noFill/>
          <a:ln w="9525">
            <a:noFill/>
          </a:ln>
        </p:spPr>
      </p:pic>
      <p:pic>
        <p:nvPicPr>
          <p:cNvPr id="27662" name="Picture 2" descr="C:\Users\songx\Desktop\logo\timg.jpg"/>
          <p:cNvPicPr>
            <a:picLocks noChangeAspect="1"/>
          </p:cNvPicPr>
          <p:nvPr/>
        </p:nvPicPr>
        <p:blipFill>
          <a:blip r:embed="rId11"/>
          <a:stretch>
            <a:fillRect/>
          </a:stretch>
        </p:blipFill>
        <p:spPr>
          <a:xfrm>
            <a:off x="2239963" y="3587750"/>
            <a:ext cx="1493837" cy="931863"/>
          </a:xfrm>
          <a:prstGeom prst="rect">
            <a:avLst/>
          </a:prstGeom>
          <a:noFill/>
          <a:ln w="9525">
            <a:noFill/>
          </a:ln>
        </p:spPr>
      </p:pic>
      <p:pic>
        <p:nvPicPr>
          <p:cNvPr id="27663" name="Picture 3" descr="C:\Users\songx\Desktop\logo\教育部基础教育课程教材发展中心2.png"/>
          <p:cNvPicPr>
            <a:picLocks noChangeAspect="1"/>
          </p:cNvPicPr>
          <p:nvPr/>
        </p:nvPicPr>
        <p:blipFill>
          <a:blip r:embed="rId12"/>
          <a:srcRect l="10278" t="4514" r="12018" b="4585"/>
          <a:stretch>
            <a:fillRect/>
          </a:stretch>
        </p:blipFill>
        <p:spPr>
          <a:xfrm>
            <a:off x="3816350" y="3579813"/>
            <a:ext cx="1446213" cy="1389062"/>
          </a:xfrm>
          <a:prstGeom prst="rect">
            <a:avLst/>
          </a:prstGeom>
          <a:noFill/>
          <a:ln w="9525">
            <a:noFill/>
          </a:ln>
        </p:spPr>
      </p:pic>
      <p:pic>
        <p:nvPicPr>
          <p:cNvPr id="27664" name="Picture 6" descr="C:\Users\songx\Desktop\logo\教育部职业技术教育中心研究所2.png"/>
          <p:cNvPicPr>
            <a:picLocks noChangeAspect="1"/>
          </p:cNvPicPr>
          <p:nvPr/>
        </p:nvPicPr>
        <p:blipFill>
          <a:blip r:embed="rId13"/>
          <a:stretch>
            <a:fillRect/>
          </a:stretch>
        </p:blipFill>
        <p:spPr>
          <a:xfrm>
            <a:off x="5334000" y="5289550"/>
            <a:ext cx="3355975" cy="522288"/>
          </a:xfrm>
          <a:prstGeom prst="rect">
            <a:avLst/>
          </a:prstGeom>
          <a:noFill/>
          <a:ln w="9525">
            <a:noFill/>
          </a:ln>
        </p:spPr>
      </p:pic>
      <p:pic>
        <p:nvPicPr>
          <p:cNvPr id="27665" name="Picture 7" descr="C:\Users\songx\Desktop\logo\财政部会计资格评价中心.png"/>
          <p:cNvPicPr>
            <a:picLocks noChangeAspect="1"/>
          </p:cNvPicPr>
          <p:nvPr/>
        </p:nvPicPr>
        <p:blipFill>
          <a:blip r:embed="rId14"/>
          <a:srcRect r="31235"/>
          <a:stretch>
            <a:fillRect/>
          </a:stretch>
        </p:blipFill>
        <p:spPr>
          <a:xfrm>
            <a:off x="5448300" y="4125913"/>
            <a:ext cx="3122613" cy="557212"/>
          </a:xfrm>
          <a:prstGeom prst="rect">
            <a:avLst/>
          </a:prstGeom>
          <a:noFill/>
          <a:ln w="9525">
            <a:noFill/>
          </a:ln>
        </p:spPr>
      </p:pic>
      <p:pic>
        <p:nvPicPr>
          <p:cNvPr id="27666" name="Picture 8" descr="C:\Users\songx\Desktop\logo\教育部学位与研究生教育发展中心.jpg"/>
          <p:cNvPicPr>
            <a:picLocks noChangeAspect="1"/>
          </p:cNvPicPr>
          <p:nvPr/>
        </p:nvPicPr>
        <p:blipFill>
          <a:blip r:embed="rId15"/>
          <a:stretch>
            <a:fillRect/>
          </a:stretch>
        </p:blipFill>
        <p:spPr>
          <a:xfrm>
            <a:off x="8704263" y="5280025"/>
            <a:ext cx="1433512" cy="1125538"/>
          </a:xfrm>
          <a:prstGeom prst="rect">
            <a:avLst/>
          </a:prstGeom>
          <a:noFill/>
          <a:ln w="9525">
            <a:noFill/>
          </a:ln>
        </p:spPr>
      </p:pic>
      <p:pic>
        <p:nvPicPr>
          <p:cNvPr id="27667" name="Picture 9" descr="C:\Users\songx\Desktop\logo\中国动物疫病预防控制中心.jpg"/>
          <p:cNvPicPr>
            <a:picLocks noChangeAspect="1"/>
          </p:cNvPicPr>
          <p:nvPr/>
        </p:nvPicPr>
        <p:blipFill>
          <a:blip r:embed="rId16"/>
          <a:srcRect l="18057" t="11652" r="17702" b="12424"/>
          <a:stretch>
            <a:fillRect/>
          </a:stretch>
        </p:blipFill>
        <p:spPr>
          <a:xfrm>
            <a:off x="8691563" y="3514725"/>
            <a:ext cx="1409700" cy="1416050"/>
          </a:xfrm>
          <a:prstGeom prst="rect">
            <a:avLst/>
          </a:prstGeom>
          <a:noFill/>
          <a:ln w="9525">
            <a:noFill/>
          </a:ln>
        </p:spPr>
      </p:pic>
      <p:pic>
        <p:nvPicPr>
          <p:cNvPr id="27668" name="Picture 10" descr="C:\Users\songx\Desktop\logo\国家税务总局税务干部进修学院.jpg"/>
          <p:cNvPicPr>
            <a:picLocks noChangeAspect="1"/>
          </p:cNvPicPr>
          <p:nvPr/>
        </p:nvPicPr>
        <p:blipFill>
          <a:blip r:embed="rId17"/>
          <a:srcRect l="16608" t="7828" r="20891" b="33717"/>
          <a:stretch>
            <a:fillRect/>
          </a:stretch>
        </p:blipFill>
        <p:spPr>
          <a:xfrm>
            <a:off x="10190163" y="4930775"/>
            <a:ext cx="1570037" cy="1465263"/>
          </a:xfrm>
          <a:prstGeom prst="rect">
            <a:avLst/>
          </a:prstGeom>
          <a:noFill/>
          <a:ln w="9525">
            <a:noFill/>
          </a:ln>
        </p:spPr>
      </p:pic>
      <p:pic>
        <p:nvPicPr>
          <p:cNvPr id="27669" name="Picture 11" descr="C:\Users\songx\Desktop\logo\国家卫生健康委员会人才交流服务中心.png"/>
          <p:cNvPicPr>
            <a:picLocks noChangeAspect="1"/>
          </p:cNvPicPr>
          <p:nvPr/>
        </p:nvPicPr>
        <p:blipFill>
          <a:blip r:embed="rId18"/>
          <a:stretch>
            <a:fillRect/>
          </a:stretch>
        </p:blipFill>
        <p:spPr>
          <a:xfrm>
            <a:off x="5343525" y="5821363"/>
            <a:ext cx="3346450" cy="585787"/>
          </a:xfrm>
          <a:prstGeom prst="rect">
            <a:avLst/>
          </a:prstGeom>
          <a:noFill/>
          <a:ln w="9525">
            <a:noFill/>
          </a:ln>
        </p:spPr>
      </p:pic>
      <p:pic>
        <p:nvPicPr>
          <p:cNvPr id="27670" name="Picture 4" descr="C:\Users\songx\Desktop\logo\教育部基础教育质量监测中心2.png"/>
          <p:cNvPicPr>
            <a:picLocks noChangeAspect="1"/>
          </p:cNvPicPr>
          <p:nvPr/>
        </p:nvPicPr>
        <p:blipFill>
          <a:blip r:embed="rId19"/>
          <a:stretch>
            <a:fillRect/>
          </a:stretch>
        </p:blipFill>
        <p:spPr>
          <a:xfrm>
            <a:off x="5334000" y="4676775"/>
            <a:ext cx="3355975" cy="598488"/>
          </a:xfrm>
          <a:prstGeom prst="rect">
            <a:avLst/>
          </a:prstGeom>
          <a:noFill/>
          <a:ln w="9525">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7" name="图片 20"/>
          <p:cNvPicPr>
            <a:picLocks noChangeAspect="1"/>
          </p:cNvPicPr>
          <p:nvPr/>
        </p:nvPicPr>
        <p:blipFill>
          <a:blip r:embed="rId1"/>
          <a:stretch>
            <a:fillRect/>
          </a:stretch>
        </p:blipFill>
        <p:spPr>
          <a:xfrm>
            <a:off x="9620250" y="355600"/>
            <a:ext cx="2095500" cy="571500"/>
          </a:xfrm>
          <a:prstGeom prst="rect">
            <a:avLst/>
          </a:prstGeom>
          <a:noFill/>
          <a:ln w="9525">
            <a:noFill/>
          </a:ln>
        </p:spPr>
      </p:pic>
      <p:pic>
        <p:nvPicPr>
          <p:cNvPr id="29698" name="图片 21"/>
          <p:cNvPicPr>
            <a:picLocks noChangeAspect="1"/>
          </p:cNvPicPr>
          <p:nvPr/>
        </p:nvPicPr>
        <p:blipFill>
          <a:blip r:embed="rId1"/>
          <a:stretch>
            <a:fillRect/>
          </a:stretch>
        </p:blipFill>
        <p:spPr>
          <a:xfrm>
            <a:off x="9620250" y="355600"/>
            <a:ext cx="2095500" cy="571500"/>
          </a:xfrm>
          <a:prstGeom prst="rect">
            <a:avLst/>
          </a:prstGeom>
          <a:noFill/>
          <a:ln w="9525">
            <a:noFill/>
          </a:ln>
        </p:spPr>
      </p:pic>
      <p:pic>
        <p:nvPicPr>
          <p:cNvPr id="29699" name="图片 6" descr="板式.jpg"/>
          <p:cNvPicPr>
            <a:picLocks noChangeAspect="1"/>
          </p:cNvPicPr>
          <p:nvPr/>
        </p:nvPicPr>
        <p:blipFill>
          <a:blip r:embed="rId2">
            <a:lum contrast="9999"/>
          </a:blip>
          <a:srcRect b="84714"/>
          <a:stretch>
            <a:fillRect/>
          </a:stretch>
        </p:blipFill>
        <p:spPr>
          <a:xfrm>
            <a:off x="0" y="0"/>
            <a:ext cx="12192000" cy="1096963"/>
          </a:xfrm>
          <a:prstGeom prst="rect">
            <a:avLst/>
          </a:prstGeom>
          <a:noFill/>
          <a:ln w="9525">
            <a:noFill/>
          </a:ln>
        </p:spPr>
      </p:pic>
      <p:pic>
        <p:nvPicPr>
          <p:cNvPr id="29700" name="Picture 3" descr="F:\林子20150428\H 海云天\海云天ppt\1226\板式.png"/>
          <p:cNvPicPr>
            <a:picLocks noChangeAspect="1"/>
          </p:cNvPicPr>
          <p:nvPr/>
        </p:nvPicPr>
        <p:blipFill>
          <a:blip r:embed="rId3"/>
          <a:stretch>
            <a:fillRect/>
          </a:stretch>
        </p:blipFill>
        <p:spPr>
          <a:xfrm>
            <a:off x="9664700" y="260350"/>
            <a:ext cx="2151063" cy="558800"/>
          </a:xfrm>
          <a:prstGeom prst="rect">
            <a:avLst/>
          </a:prstGeom>
          <a:noFill/>
          <a:ln w="9525">
            <a:noFill/>
          </a:ln>
        </p:spPr>
      </p:pic>
      <p:sp>
        <p:nvSpPr>
          <p:cNvPr id="29701" name="文本框 24"/>
          <p:cNvSpPr txBox="1"/>
          <p:nvPr/>
        </p:nvSpPr>
        <p:spPr>
          <a:xfrm>
            <a:off x="631825" y="287338"/>
            <a:ext cx="6902450" cy="646112"/>
          </a:xfrm>
          <a:prstGeom prst="rect">
            <a:avLst/>
          </a:prstGeom>
          <a:noFill/>
          <a:ln w="9525">
            <a:noFill/>
          </a:ln>
        </p:spPr>
        <p:txBody>
          <a:bodyPr wrap="square" anchor="t" anchorCtr="0">
            <a:spAutoFit/>
          </a:bodyPr>
          <a:p>
            <a:r>
              <a:rPr lang="zh-CN" altLang="en-US" sz="3600" b="1" dirty="0">
                <a:solidFill>
                  <a:schemeClr val="bg1"/>
                </a:solidFill>
                <a:latin typeface="微软雅黑" panose="020B0503020204020204" pitchFamily="34" charset="-122"/>
                <a:ea typeface="微软雅黑" panose="020B0503020204020204" pitchFamily="34" charset="-122"/>
              </a:rPr>
              <a:t>技术创新：支撑国产化转型</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39" name="TextBox 6"/>
          <p:cNvSpPr>
            <a:spLocks noChangeArrowheads="1"/>
          </p:cNvSpPr>
          <p:nvPr/>
        </p:nvSpPr>
        <p:spPr bwMode="auto">
          <a:xfrm>
            <a:off x="5302250" y="1820863"/>
            <a:ext cx="1712913" cy="904875"/>
          </a:xfrm>
          <a:prstGeom prst="rect">
            <a:avLst/>
          </a:prstGeom>
          <a:solidFill>
            <a:schemeClr val="accent5">
              <a:lumMod val="75000"/>
            </a:schemeClr>
          </a:solidFill>
          <a:ln>
            <a:noFill/>
          </a:ln>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defTabSz="866775" fontAlgn="base" latinLnBrk="1">
              <a:lnSpc>
                <a:spcPct val="110000"/>
              </a:lnSpc>
            </a:pPr>
            <a:r>
              <a:rPr lang="zh-CN" altLang="en-US" sz="2400" b="1" strike="noStrike" noProof="1" dirty="0" smtClean="0">
                <a:solidFill>
                  <a:prstClr val="white"/>
                </a:solidFill>
                <a:latin typeface="Arial" panose="020B0604020202020204" pitchFamily="34" charset="0"/>
                <a:ea typeface="微软雅黑" panose="020B0503020204020204" pitchFamily="34" charset="-122"/>
                <a:cs typeface="+mn-ea"/>
                <a:sym typeface="+mn-lt"/>
              </a:rPr>
              <a:t>思路</a:t>
            </a:r>
            <a:endParaRPr lang="en-US" altLang="zh-CN" sz="2400" b="1" strike="noStrike" noProof="1" dirty="0" smtClean="0">
              <a:solidFill>
                <a:prstClr val="white"/>
              </a:solidFill>
              <a:ea typeface="微软雅黑" panose="020B0503020204020204" pitchFamily="34" charset="-122"/>
              <a:cs typeface="+mn-ea"/>
              <a:sym typeface="+mn-lt"/>
            </a:endParaRPr>
          </a:p>
          <a:p>
            <a:pPr algn="ctr" defTabSz="866775" fontAlgn="base" latinLnBrk="1">
              <a:lnSpc>
                <a:spcPct val="110000"/>
              </a:lnSpc>
            </a:pPr>
            <a:r>
              <a:rPr lang="zh-CN" altLang="en-US" sz="2400" b="1" strike="noStrike" noProof="1" dirty="0" smtClean="0">
                <a:solidFill>
                  <a:prstClr val="white"/>
                </a:solidFill>
                <a:latin typeface="Arial" panose="020B0604020202020204" pitchFamily="34" charset="0"/>
                <a:ea typeface="微软雅黑" panose="020B0503020204020204" pitchFamily="34" charset="-122"/>
                <a:cs typeface="+mn-ea"/>
                <a:sym typeface="+mn-lt"/>
              </a:rPr>
              <a:t>转型</a:t>
            </a:r>
            <a:endParaRPr lang="en-US" altLang="zh-CN" sz="2400" b="1" strike="noStrike" noProof="1" dirty="0">
              <a:solidFill>
                <a:prstClr val="white"/>
              </a:solidFill>
              <a:latin typeface="微软雅黑 Light" panose="020B0502040204020203" charset="-122"/>
              <a:ea typeface="微软雅黑 Light" panose="020B0502040204020203" charset="-122"/>
              <a:sym typeface="나눔고딕" charset="-127"/>
            </a:endParaRPr>
          </a:p>
        </p:txBody>
      </p:sp>
      <p:grpSp>
        <p:nvGrpSpPr>
          <p:cNvPr id="29703" name="组合 1"/>
          <p:cNvGrpSpPr/>
          <p:nvPr/>
        </p:nvGrpSpPr>
        <p:grpSpPr>
          <a:xfrm>
            <a:off x="7874000" y="1803400"/>
            <a:ext cx="3359150" cy="1104900"/>
            <a:chOff x="7494204" y="2183829"/>
            <a:chExt cx="3358713" cy="1104336"/>
          </a:xfrm>
        </p:grpSpPr>
        <p:sp>
          <p:nvSpPr>
            <p:cNvPr id="41" name="矩形标注 40"/>
            <p:cNvSpPr/>
            <p:nvPr/>
          </p:nvSpPr>
          <p:spPr bwMode="auto">
            <a:xfrm>
              <a:off x="7494204" y="2183829"/>
              <a:ext cx="3358713" cy="1104336"/>
            </a:xfrm>
            <a:prstGeom prst="wedgeRectCallout">
              <a:avLst>
                <a:gd name="adj1" fmla="val -65947"/>
                <a:gd name="adj2" fmla="val 12994"/>
              </a:avLst>
            </a:prstGeom>
            <a:solidFill>
              <a:schemeClr val="accent5">
                <a:lumMod val="20000"/>
                <a:lumOff val="80000"/>
              </a:schemeClr>
            </a:solidFill>
            <a:ln w="12700" cap="flat" cmpd="sng" algn="ctr">
              <a:solidFill>
                <a:schemeClr val="accent5">
                  <a:lumMod val="60000"/>
                  <a:lumOff val="40000"/>
                </a:schemeClr>
              </a:solidFill>
              <a:prstDash val="solid"/>
              <a:miter lim="800000"/>
            </a:ln>
            <a:effectLst/>
          </p:spPr>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9705" name="矩形 42"/>
            <p:cNvSpPr/>
            <p:nvPr/>
          </p:nvSpPr>
          <p:spPr>
            <a:xfrm>
              <a:off x="7525518" y="2368996"/>
              <a:ext cx="3327399" cy="830997"/>
            </a:xfrm>
            <a:prstGeom prst="rect">
              <a:avLst/>
            </a:prstGeom>
            <a:noFill/>
            <a:ln w="9525">
              <a:noFill/>
            </a:ln>
          </p:spPr>
          <p:txBody>
            <a:bodyPr wrap="square" anchor="t" anchorCtr="0">
              <a:spAutoFit/>
            </a:bodyPr>
            <a:p>
              <a:pPr algn="ctr">
                <a:lnSpc>
                  <a:spcPct val="150000"/>
                </a:lnSpc>
                <a:spcBef>
                  <a:spcPts val="1200"/>
                </a:spcBef>
                <a:spcAft>
                  <a:spcPts val="1200"/>
                </a:spcAft>
              </a:pPr>
              <a:r>
                <a:rPr lang="zh-CN" altLang="en-US" sz="1600" b="1" dirty="0">
                  <a:latin typeface="等线 Light" panose="02010600030101010101" charset="-122"/>
                  <a:ea typeface="等线" panose="02010600030101010101" charset="-122"/>
                </a:rPr>
                <a:t>从项目转产品，教育考试行业延伸所有行业，线下延伸线上云考试</a:t>
              </a:r>
              <a:endParaRPr lang="zh-CN" altLang="en-US" sz="1600" b="1" dirty="0">
                <a:latin typeface="等线 Light" panose="02010600030101010101" charset="-122"/>
                <a:ea typeface="等线" panose="02010600030101010101" charset="-122"/>
              </a:endParaRPr>
            </a:p>
          </p:txBody>
        </p:sp>
      </p:grpSp>
      <p:grpSp>
        <p:nvGrpSpPr>
          <p:cNvPr id="29706" name="组合 4"/>
          <p:cNvGrpSpPr/>
          <p:nvPr/>
        </p:nvGrpSpPr>
        <p:grpSpPr>
          <a:xfrm>
            <a:off x="1095375" y="1784350"/>
            <a:ext cx="3359150" cy="1104900"/>
            <a:chOff x="1032768" y="2368996"/>
            <a:chExt cx="3358713" cy="1104336"/>
          </a:xfrm>
        </p:grpSpPr>
        <p:sp>
          <p:nvSpPr>
            <p:cNvPr id="38" name="TextBox 18"/>
            <p:cNvSpPr txBox="1">
              <a:spLocks noChangeArrowheads="1"/>
            </p:cNvSpPr>
            <p:nvPr/>
          </p:nvSpPr>
          <p:spPr bwMode="auto">
            <a:xfrm>
              <a:off x="3742377" y="2627309"/>
              <a:ext cx="6438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ysClr val="window" lastClr="FFFFFF"/>
                  </a:solidFill>
                  <a:effectLst/>
                  <a:uLnTx/>
                  <a:uFillTx/>
                  <a:latin typeface="方正正粗黑简体" pitchFamily="2" charset="-122"/>
                  <a:ea typeface="方正正粗黑简体" pitchFamily="2" charset="-122"/>
                  <a:cs typeface="+mn-cs"/>
                </a:rPr>
                <a:t>40%</a:t>
              </a:r>
              <a:endParaRPr kumimoji="0" lang="zh-CN" altLang="en-US" sz="2400" b="1" i="0" u="none" strike="noStrike" kern="0" cap="none" spc="0" normalizeH="0" baseline="0" noProof="0" smtClean="0">
                <a:ln>
                  <a:noFill/>
                </a:ln>
                <a:solidFill>
                  <a:sysClr val="window" lastClr="FFFFFF"/>
                </a:solidFill>
                <a:effectLst/>
                <a:uLnTx/>
                <a:uFillTx/>
                <a:latin typeface="方正正粗黑简体" pitchFamily="2" charset="-122"/>
                <a:ea typeface="方正正粗黑简体" pitchFamily="2" charset="-122"/>
              </a:endParaRPr>
            </a:p>
          </p:txBody>
        </p:sp>
        <p:sp>
          <p:nvSpPr>
            <p:cNvPr id="44" name="矩形标注 43"/>
            <p:cNvSpPr/>
            <p:nvPr/>
          </p:nvSpPr>
          <p:spPr bwMode="auto">
            <a:xfrm>
              <a:off x="1032768" y="2368996"/>
              <a:ext cx="3358713" cy="1104336"/>
            </a:xfrm>
            <a:prstGeom prst="wedgeRectCallout">
              <a:avLst>
                <a:gd name="adj1" fmla="val 66396"/>
                <a:gd name="adj2" fmla="val 9544"/>
              </a:avLst>
            </a:prstGeom>
            <a:solidFill>
              <a:schemeClr val="accent5">
                <a:lumMod val="20000"/>
                <a:lumOff val="80000"/>
              </a:schemeClr>
            </a:solidFill>
            <a:ln w="12700" cap="flat" cmpd="sng" algn="ctr">
              <a:solidFill>
                <a:schemeClr val="accent5">
                  <a:lumMod val="60000"/>
                  <a:lumOff val="40000"/>
                </a:schemeClr>
              </a:solidFill>
              <a:prstDash val="solid"/>
              <a:miter lim="800000"/>
            </a:ln>
            <a:effectLst/>
          </p:spPr>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9709" name="矩形 44"/>
            <p:cNvSpPr/>
            <p:nvPr/>
          </p:nvSpPr>
          <p:spPr>
            <a:xfrm>
              <a:off x="1064082" y="2554163"/>
              <a:ext cx="3327399" cy="773289"/>
            </a:xfrm>
            <a:prstGeom prst="rect">
              <a:avLst/>
            </a:prstGeom>
            <a:noFill/>
            <a:ln w="9525">
              <a:noFill/>
            </a:ln>
          </p:spPr>
          <p:txBody>
            <a:bodyPr wrap="square" anchor="t" anchorCtr="0">
              <a:spAutoFit/>
            </a:bodyPr>
            <a:p>
              <a:pPr algn="ctr">
                <a:lnSpc>
                  <a:spcPct val="150000"/>
                </a:lnSpc>
                <a:spcBef>
                  <a:spcPts val="1200"/>
                </a:spcBef>
                <a:spcAft>
                  <a:spcPts val="1200"/>
                </a:spcAft>
              </a:pPr>
              <a:r>
                <a:rPr lang="zh-CN" altLang="en-US" sz="1600" b="1" dirty="0">
                  <a:latin typeface="等线 Light" panose="02010600030101010101" charset="-122"/>
                  <a:ea typeface="等线" panose="02010600030101010101" charset="-122"/>
                </a:rPr>
                <a:t>以鲲鹏生态、拓维云为基础，从项目向软件</a:t>
              </a:r>
              <a:r>
                <a:rPr lang="en-US" altLang="zh-CN" sz="1600" b="1" dirty="0">
                  <a:latin typeface="等线 Light" panose="02010600030101010101" charset="-122"/>
                  <a:ea typeface="等线" panose="02010600030101010101" charset="-122"/>
                </a:rPr>
                <a:t>+</a:t>
              </a:r>
              <a:r>
                <a:rPr lang="zh-CN" altLang="en-US" sz="1600" b="1" dirty="0">
                  <a:latin typeface="等线 Light" panose="02010600030101010101" charset="-122"/>
                  <a:ea typeface="等线" panose="02010600030101010101" charset="-122"/>
                </a:rPr>
                <a:t>硬件</a:t>
              </a:r>
              <a:r>
                <a:rPr lang="en-US" altLang="zh-CN" sz="1600" b="1" dirty="0">
                  <a:latin typeface="等线 Light" panose="02010600030101010101" charset="-122"/>
                  <a:ea typeface="等线" panose="02010600030101010101" charset="-122"/>
                </a:rPr>
                <a:t>+</a:t>
              </a:r>
              <a:r>
                <a:rPr lang="zh-CN" altLang="en-US" sz="1600" b="1" dirty="0">
                  <a:latin typeface="等线 Light" panose="02010600030101010101" charset="-122"/>
                  <a:ea typeface="等线" panose="02010600030101010101" charset="-122"/>
                </a:rPr>
                <a:t>服务一体化转型</a:t>
              </a:r>
              <a:endParaRPr lang="en-US" altLang="zh-CN" sz="1600" b="1" dirty="0">
                <a:latin typeface="等线 Light" panose="02010600030101010101" charset="-122"/>
                <a:ea typeface="等线" panose="02010600030101010101" charset="-122"/>
              </a:endParaRPr>
            </a:p>
          </p:txBody>
        </p:sp>
      </p:grpSp>
      <p:grpSp>
        <p:nvGrpSpPr>
          <p:cNvPr id="29710" name="组合 92"/>
          <p:cNvGrpSpPr/>
          <p:nvPr/>
        </p:nvGrpSpPr>
        <p:grpSpPr>
          <a:xfrm>
            <a:off x="3692525" y="3440113"/>
            <a:ext cx="2762250" cy="844550"/>
            <a:chOff x="3879848" y="4643679"/>
            <a:chExt cx="2761889" cy="844184"/>
          </a:xfrm>
        </p:grpSpPr>
        <p:grpSp>
          <p:nvGrpSpPr>
            <p:cNvPr id="29711" name="组合 93"/>
            <p:cNvGrpSpPr/>
            <p:nvPr/>
          </p:nvGrpSpPr>
          <p:grpSpPr>
            <a:xfrm>
              <a:off x="3879848" y="4643679"/>
              <a:ext cx="2249557" cy="844184"/>
              <a:chOff x="3950945" y="4648442"/>
              <a:chExt cx="2024253" cy="844184"/>
            </a:xfrm>
          </p:grpSpPr>
          <p:sp>
            <p:nvSpPr>
              <p:cNvPr id="29712" name="Freeform 7"/>
              <p:cNvSpPr/>
              <p:nvPr/>
            </p:nvSpPr>
            <p:spPr>
              <a:xfrm flipH="1" flipV="1">
                <a:off x="3950947" y="5078181"/>
                <a:ext cx="2019232" cy="414445"/>
              </a:xfrm>
              <a:custGeom>
                <a:avLst/>
                <a:gdLst/>
                <a:ahLst/>
                <a:cxnLst>
                  <a:cxn ang="0">
                    <a:pos x="2019232" y="0"/>
                  </a:cxn>
                  <a:cxn ang="0">
                    <a:pos x="2019232" y="414445"/>
                  </a:cxn>
                  <a:cxn ang="0">
                    <a:pos x="0" y="414445"/>
                  </a:cxn>
                  <a:cxn ang="0">
                    <a:pos x="272378" y="0"/>
                  </a:cxn>
                  <a:cxn ang="0">
                    <a:pos x="2019232" y="0"/>
                  </a:cxn>
                </a:cxnLst>
                <a:pathLst>
                  <a:path w="2780" h="424">
                    <a:moveTo>
                      <a:pt x="2780" y="0"/>
                    </a:moveTo>
                    <a:lnTo>
                      <a:pt x="2780" y="424"/>
                    </a:lnTo>
                    <a:lnTo>
                      <a:pt x="0" y="424"/>
                    </a:lnTo>
                    <a:lnTo>
                      <a:pt x="375" y="0"/>
                    </a:lnTo>
                    <a:lnTo>
                      <a:pt x="2780" y="0"/>
                    </a:lnTo>
                    <a:close/>
                  </a:path>
                </a:pathLst>
              </a:custGeom>
              <a:solidFill>
                <a:srgbClr val="E6E6E6"/>
              </a:solidFill>
              <a:ln w="9525">
                <a:noFill/>
              </a:ln>
            </p:spPr>
            <p:txBody>
              <a:bodyPr/>
              <a:p>
                <a:endParaRPr lang="zh-CN" altLang="en-US"/>
              </a:p>
            </p:txBody>
          </p:sp>
          <p:sp>
            <p:nvSpPr>
              <p:cNvPr id="29713" name="Freeform 8"/>
              <p:cNvSpPr/>
              <p:nvPr/>
            </p:nvSpPr>
            <p:spPr>
              <a:xfrm flipH="1" flipV="1">
                <a:off x="3950945" y="4648442"/>
                <a:ext cx="2024253" cy="429739"/>
              </a:xfrm>
              <a:custGeom>
                <a:avLst/>
                <a:gdLst/>
                <a:ahLst/>
                <a:cxnLst>
                  <a:cxn ang="0">
                    <a:pos x="0" y="0"/>
                  </a:cxn>
                  <a:cxn ang="0">
                    <a:pos x="273055" y="429739"/>
                  </a:cxn>
                  <a:cxn ang="0">
                    <a:pos x="2024253" y="429739"/>
                  </a:cxn>
                  <a:cxn ang="0">
                    <a:pos x="2024253" y="0"/>
                  </a:cxn>
                  <a:cxn ang="0">
                    <a:pos x="0" y="0"/>
                  </a:cxn>
                </a:cxnLst>
                <a:pathLst>
                  <a:path w="2780" h="425">
                    <a:moveTo>
                      <a:pt x="0" y="0"/>
                    </a:moveTo>
                    <a:lnTo>
                      <a:pt x="375" y="425"/>
                    </a:lnTo>
                    <a:lnTo>
                      <a:pt x="2780" y="425"/>
                    </a:lnTo>
                    <a:lnTo>
                      <a:pt x="2780" y="0"/>
                    </a:lnTo>
                    <a:lnTo>
                      <a:pt x="0" y="0"/>
                    </a:lnTo>
                    <a:close/>
                  </a:path>
                </a:pathLst>
              </a:custGeom>
              <a:solidFill>
                <a:srgbClr val="F2F2F2"/>
              </a:solidFill>
              <a:ln w="9525">
                <a:noFill/>
              </a:ln>
            </p:spPr>
            <p:txBody>
              <a:bodyPr/>
              <a:p>
                <a:endParaRPr lang="zh-CN" altLang="en-US"/>
              </a:p>
            </p:txBody>
          </p:sp>
        </p:grpSp>
        <p:grpSp>
          <p:nvGrpSpPr>
            <p:cNvPr id="29714" name="组合 94"/>
            <p:cNvGrpSpPr/>
            <p:nvPr/>
          </p:nvGrpSpPr>
          <p:grpSpPr>
            <a:xfrm>
              <a:off x="4392180" y="4643679"/>
              <a:ext cx="2249557" cy="844184"/>
              <a:chOff x="3950945" y="4648442"/>
              <a:chExt cx="2024253" cy="844184"/>
            </a:xfrm>
          </p:grpSpPr>
          <p:sp>
            <p:nvSpPr>
              <p:cNvPr id="29715" name="Freeform 7"/>
              <p:cNvSpPr/>
              <p:nvPr/>
            </p:nvSpPr>
            <p:spPr>
              <a:xfrm flipH="1" flipV="1">
                <a:off x="3950947" y="5078181"/>
                <a:ext cx="2019232" cy="414445"/>
              </a:xfrm>
              <a:custGeom>
                <a:avLst/>
                <a:gdLst/>
                <a:ahLst/>
                <a:cxnLst>
                  <a:cxn ang="0">
                    <a:pos x="2019232" y="0"/>
                  </a:cxn>
                  <a:cxn ang="0">
                    <a:pos x="2019232" y="414445"/>
                  </a:cxn>
                  <a:cxn ang="0">
                    <a:pos x="0" y="414445"/>
                  </a:cxn>
                  <a:cxn ang="0">
                    <a:pos x="272378" y="0"/>
                  </a:cxn>
                  <a:cxn ang="0">
                    <a:pos x="2019232" y="0"/>
                  </a:cxn>
                </a:cxnLst>
                <a:pathLst>
                  <a:path w="2780" h="424">
                    <a:moveTo>
                      <a:pt x="2780" y="0"/>
                    </a:moveTo>
                    <a:lnTo>
                      <a:pt x="2780" y="424"/>
                    </a:lnTo>
                    <a:lnTo>
                      <a:pt x="0" y="424"/>
                    </a:lnTo>
                    <a:lnTo>
                      <a:pt x="375" y="0"/>
                    </a:lnTo>
                    <a:lnTo>
                      <a:pt x="2780" y="0"/>
                    </a:lnTo>
                    <a:close/>
                  </a:path>
                </a:pathLst>
              </a:custGeom>
              <a:solidFill>
                <a:srgbClr val="E6E6E6"/>
              </a:solidFill>
              <a:ln w="9525">
                <a:noFill/>
              </a:ln>
            </p:spPr>
            <p:txBody>
              <a:bodyPr/>
              <a:p>
                <a:endParaRPr lang="zh-CN" altLang="en-US"/>
              </a:p>
            </p:txBody>
          </p:sp>
          <p:sp>
            <p:nvSpPr>
              <p:cNvPr id="29716" name="Freeform 8"/>
              <p:cNvSpPr/>
              <p:nvPr/>
            </p:nvSpPr>
            <p:spPr>
              <a:xfrm flipH="1" flipV="1">
                <a:off x="3950945" y="4648442"/>
                <a:ext cx="2024253" cy="429739"/>
              </a:xfrm>
              <a:custGeom>
                <a:avLst/>
                <a:gdLst/>
                <a:ahLst/>
                <a:cxnLst>
                  <a:cxn ang="0">
                    <a:pos x="0" y="0"/>
                  </a:cxn>
                  <a:cxn ang="0">
                    <a:pos x="273055" y="429739"/>
                  </a:cxn>
                  <a:cxn ang="0">
                    <a:pos x="2024253" y="429739"/>
                  </a:cxn>
                  <a:cxn ang="0">
                    <a:pos x="2024253" y="0"/>
                  </a:cxn>
                  <a:cxn ang="0">
                    <a:pos x="0" y="0"/>
                  </a:cxn>
                </a:cxnLst>
                <a:pathLst>
                  <a:path w="2780" h="425">
                    <a:moveTo>
                      <a:pt x="0" y="0"/>
                    </a:moveTo>
                    <a:lnTo>
                      <a:pt x="375" y="425"/>
                    </a:lnTo>
                    <a:lnTo>
                      <a:pt x="2780" y="425"/>
                    </a:lnTo>
                    <a:lnTo>
                      <a:pt x="2780" y="0"/>
                    </a:lnTo>
                    <a:lnTo>
                      <a:pt x="0" y="0"/>
                    </a:lnTo>
                    <a:close/>
                  </a:path>
                </a:pathLst>
              </a:custGeom>
              <a:solidFill>
                <a:srgbClr val="F2F2F2"/>
              </a:solidFill>
              <a:ln w="9525">
                <a:noFill/>
              </a:ln>
            </p:spPr>
            <p:txBody>
              <a:bodyPr/>
              <a:p>
                <a:endParaRPr lang="zh-CN" altLang="en-US"/>
              </a:p>
            </p:txBody>
          </p:sp>
        </p:grpSp>
      </p:grpSp>
      <p:grpSp>
        <p:nvGrpSpPr>
          <p:cNvPr id="29717" name="组合 99"/>
          <p:cNvGrpSpPr/>
          <p:nvPr/>
        </p:nvGrpSpPr>
        <p:grpSpPr>
          <a:xfrm>
            <a:off x="3686175" y="5586413"/>
            <a:ext cx="2762250" cy="844550"/>
            <a:chOff x="3879848" y="4643679"/>
            <a:chExt cx="2761889" cy="844184"/>
          </a:xfrm>
        </p:grpSpPr>
        <p:grpSp>
          <p:nvGrpSpPr>
            <p:cNvPr id="29718" name="组合 100"/>
            <p:cNvGrpSpPr/>
            <p:nvPr/>
          </p:nvGrpSpPr>
          <p:grpSpPr>
            <a:xfrm>
              <a:off x="3879848" y="4643679"/>
              <a:ext cx="2249557" cy="844184"/>
              <a:chOff x="3950945" y="4648442"/>
              <a:chExt cx="2024253" cy="844184"/>
            </a:xfrm>
          </p:grpSpPr>
          <p:sp>
            <p:nvSpPr>
              <p:cNvPr id="29719" name="Freeform 7"/>
              <p:cNvSpPr/>
              <p:nvPr/>
            </p:nvSpPr>
            <p:spPr>
              <a:xfrm flipH="1" flipV="1">
                <a:off x="3950947" y="5078181"/>
                <a:ext cx="2019232" cy="414445"/>
              </a:xfrm>
              <a:custGeom>
                <a:avLst/>
                <a:gdLst/>
                <a:ahLst/>
                <a:cxnLst>
                  <a:cxn ang="0">
                    <a:pos x="2019232" y="0"/>
                  </a:cxn>
                  <a:cxn ang="0">
                    <a:pos x="2019232" y="414445"/>
                  </a:cxn>
                  <a:cxn ang="0">
                    <a:pos x="0" y="414445"/>
                  </a:cxn>
                  <a:cxn ang="0">
                    <a:pos x="272378" y="0"/>
                  </a:cxn>
                  <a:cxn ang="0">
                    <a:pos x="2019232" y="0"/>
                  </a:cxn>
                </a:cxnLst>
                <a:pathLst>
                  <a:path w="2780" h="424">
                    <a:moveTo>
                      <a:pt x="2780" y="0"/>
                    </a:moveTo>
                    <a:lnTo>
                      <a:pt x="2780" y="424"/>
                    </a:lnTo>
                    <a:lnTo>
                      <a:pt x="0" y="424"/>
                    </a:lnTo>
                    <a:lnTo>
                      <a:pt x="375" y="0"/>
                    </a:lnTo>
                    <a:lnTo>
                      <a:pt x="2780" y="0"/>
                    </a:lnTo>
                    <a:close/>
                  </a:path>
                </a:pathLst>
              </a:custGeom>
              <a:solidFill>
                <a:srgbClr val="E6E6E6"/>
              </a:solidFill>
              <a:ln w="9525">
                <a:noFill/>
              </a:ln>
            </p:spPr>
            <p:txBody>
              <a:bodyPr/>
              <a:p>
                <a:endParaRPr lang="zh-CN" altLang="en-US"/>
              </a:p>
            </p:txBody>
          </p:sp>
          <p:sp>
            <p:nvSpPr>
              <p:cNvPr id="29720" name="Freeform 8"/>
              <p:cNvSpPr/>
              <p:nvPr/>
            </p:nvSpPr>
            <p:spPr>
              <a:xfrm flipH="1" flipV="1">
                <a:off x="3950945" y="4648442"/>
                <a:ext cx="2024253" cy="429739"/>
              </a:xfrm>
              <a:custGeom>
                <a:avLst/>
                <a:gdLst/>
                <a:ahLst/>
                <a:cxnLst>
                  <a:cxn ang="0">
                    <a:pos x="0" y="0"/>
                  </a:cxn>
                  <a:cxn ang="0">
                    <a:pos x="273055" y="429739"/>
                  </a:cxn>
                  <a:cxn ang="0">
                    <a:pos x="2024253" y="429739"/>
                  </a:cxn>
                  <a:cxn ang="0">
                    <a:pos x="2024253" y="0"/>
                  </a:cxn>
                  <a:cxn ang="0">
                    <a:pos x="0" y="0"/>
                  </a:cxn>
                </a:cxnLst>
                <a:pathLst>
                  <a:path w="2780" h="425">
                    <a:moveTo>
                      <a:pt x="0" y="0"/>
                    </a:moveTo>
                    <a:lnTo>
                      <a:pt x="375" y="425"/>
                    </a:lnTo>
                    <a:lnTo>
                      <a:pt x="2780" y="425"/>
                    </a:lnTo>
                    <a:lnTo>
                      <a:pt x="2780" y="0"/>
                    </a:lnTo>
                    <a:lnTo>
                      <a:pt x="0" y="0"/>
                    </a:lnTo>
                    <a:close/>
                  </a:path>
                </a:pathLst>
              </a:custGeom>
              <a:solidFill>
                <a:srgbClr val="F2F2F2"/>
              </a:solidFill>
              <a:ln w="9525">
                <a:noFill/>
              </a:ln>
            </p:spPr>
            <p:txBody>
              <a:bodyPr/>
              <a:p>
                <a:endParaRPr lang="zh-CN" altLang="en-US"/>
              </a:p>
            </p:txBody>
          </p:sp>
        </p:grpSp>
        <p:grpSp>
          <p:nvGrpSpPr>
            <p:cNvPr id="29721" name="组合 101"/>
            <p:cNvGrpSpPr/>
            <p:nvPr/>
          </p:nvGrpSpPr>
          <p:grpSpPr>
            <a:xfrm>
              <a:off x="4392180" y="4643679"/>
              <a:ext cx="2249557" cy="844184"/>
              <a:chOff x="3950945" y="4648442"/>
              <a:chExt cx="2024253" cy="844184"/>
            </a:xfrm>
          </p:grpSpPr>
          <p:sp>
            <p:nvSpPr>
              <p:cNvPr id="29722" name="Freeform 7"/>
              <p:cNvSpPr/>
              <p:nvPr/>
            </p:nvSpPr>
            <p:spPr>
              <a:xfrm flipH="1" flipV="1">
                <a:off x="3950947" y="5078181"/>
                <a:ext cx="2019232" cy="414445"/>
              </a:xfrm>
              <a:custGeom>
                <a:avLst/>
                <a:gdLst/>
                <a:ahLst/>
                <a:cxnLst>
                  <a:cxn ang="0">
                    <a:pos x="2019232" y="0"/>
                  </a:cxn>
                  <a:cxn ang="0">
                    <a:pos x="2019232" y="414445"/>
                  </a:cxn>
                  <a:cxn ang="0">
                    <a:pos x="0" y="414445"/>
                  </a:cxn>
                  <a:cxn ang="0">
                    <a:pos x="272378" y="0"/>
                  </a:cxn>
                  <a:cxn ang="0">
                    <a:pos x="2019232" y="0"/>
                  </a:cxn>
                </a:cxnLst>
                <a:pathLst>
                  <a:path w="2780" h="424">
                    <a:moveTo>
                      <a:pt x="2780" y="0"/>
                    </a:moveTo>
                    <a:lnTo>
                      <a:pt x="2780" y="424"/>
                    </a:lnTo>
                    <a:lnTo>
                      <a:pt x="0" y="424"/>
                    </a:lnTo>
                    <a:lnTo>
                      <a:pt x="375" y="0"/>
                    </a:lnTo>
                    <a:lnTo>
                      <a:pt x="2780" y="0"/>
                    </a:lnTo>
                    <a:close/>
                  </a:path>
                </a:pathLst>
              </a:custGeom>
              <a:solidFill>
                <a:srgbClr val="E6E6E6"/>
              </a:solidFill>
              <a:ln w="9525">
                <a:noFill/>
              </a:ln>
            </p:spPr>
            <p:txBody>
              <a:bodyPr/>
              <a:p>
                <a:endParaRPr lang="zh-CN" altLang="en-US"/>
              </a:p>
            </p:txBody>
          </p:sp>
          <p:sp>
            <p:nvSpPr>
              <p:cNvPr id="29723" name="Freeform 8"/>
              <p:cNvSpPr/>
              <p:nvPr/>
            </p:nvSpPr>
            <p:spPr>
              <a:xfrm flipH="1" flipV="1">
                <a:off x="3950945" y="4648442"/>
                <a:ext cx="2024253" cy="429739"/>
              </a:xfrm>
              <a:custGeom>
                <a:avLst/>
                <a:gdLst/>
                <a:ahLst/>
                <a:cxnLst>
                  <a:cxn ang="0">
                    <a:pos x="0" y="0"/>
                  </a:cxn>
                  <a:cxn ang="0">
                    <a:pos x="273055" y="429739"/>
                  </a:cxn>
                  <a:cxn ang="0">
                    <a:pos x="2024253" y="429739"/>
                  </a:cxn>
                  <a:cxn ang="0">
                    <a:pos x="2024253" y="0"/>
                  </a:cxn>
                  <a:cxn ang="0">
                    <a:pos x="0" y="0"/>
                  </a:cxn>
                </a:cxnLst>
                <a:pathLst>
                  <a:path w="2780" h="425">
                    <a:moveTo>
                      <a:pt x="0" y="0"/>
                    </a:moveTo>
                    <a:lnTo>
                      <a:pt x="375" y="425"/>
                    </a:lnTo>
                    <a:lnTo>
                      <a:pt x="2780" y="425"/>
                    </a:lnTo>
                    <a:lnTo>
                      <a:pt x="2780" y="0"/>
                    </a:lnTo>
                    <a:lnTo>
                      <a:pt x="0" y="0"/>
                    </a:lnTo>
                    <a:close/>
                  </a:path>
                </a:pathLst>
              </a:custGeom>
              <a:solidFill>
                <a:srgbClr val="F2F2F2"/>
              </a:solidFill>
              <a:ln w="9525">
                <a:noFill/>
              </a:ln>
            </p:spPr>
            <p:txBody>
              <a:bodyPr/>
              <a:p>
                <a:endParaRPr lang="zh-CN" altLang="en-US"/>
              </a:p>
            </p:txBody>
          </p:sp>
        </p:grpSp>
      </p:grpSp>
      <p:grpSp>
        <p:nvGrpSpPr>
          <p:cNvPr id="29724" name="组合 106"/>
          <p:cNvGrpSpPr/>
          <p:nvPr/>
        </p:nvGrpSpPr>
        <p:grpSpPr>
          <a:xfrm>
            <a:off x="8751888" y="4506913"/>
            <a:ext cx="2376487" cy="844550"/>
            <a:chOff x="7937501" y="3518951"/>
            <a:chExt cx="2377273" cy="844185"/>
          </a:xfrm>
        </p:grpSpPr>
        <p:sp>
          <p:nvSpPr>
            <p:cNvPr id="29725" name="Freeform 7"/>
            <p:cNvSpPr/>
            <p:nvPr/>
          </p:nvSpPr>
          <p:spPr>
            <a:xfrm>
              <a:off x="7937501" y="3941541"/>
              <a:ext cx="2377273" cy="421595"/>
            </a:xfrm>
            <a:custGeom>
              <a:avLst/>
              <a:gdLst/>
              <a:ahLst/>
              <a:cxnLst>
                <a:cxn ang="0">
                  <a:pos x="2377273" y="0"/>
                </a:cxn>
                <a:cxn ang="0">
                  <a:pos x="2377273" y="421595"/>
                </a:cxn>
                <a:cxn ang="0">
                  <a:pos x="0" y="421595"/>
                </a:cxn>
                <a:cxn ang="0">
                  <a:pos x="320675" y="0"/>
                </a:cxn>
                <a:cxn ang="0">
                  <a:pos x="2377273" y="0"/>
                </a:cxn>
              </a:cxnLst>
              <a:pathLst>
                <a:path w="2780" h="424">
                  <a:moveTo>
                    <a:pt x="2780" y="0"/>
                  </a:moveTo>
                  <a:lnTo>
                    <a:pt x="2780" y="424"/>
                  </a:lnTo>
                  <a:lnTo>
                    <a:pt x="0" y="424"/>
                  </a:lnTo>
                  <a:lnTo>
                    <a:pt x="375" y="0"/>
                  </a:lnTo>
                  <a:lnTo>
                    <a:pt x="2780" y="0"/>
                  </a:lnTo>
                  <a:close/>
                </a:path>
              </a:pathLst>
            </a:custGeom>
            <a:solidFill>
              <a:srgbClr val="E6E6E6"/>
            </a:solidFill>
            <a:ln w="9525">
              <a:noFill/>
            </a:ln>
          </p:spPr>
          <p:txBody>
            <a:bodyPr/>
            <a:p>
              <a:endParaRPr lang="zh-CN" altLang="en-US"/>
            </a:p>
          </p:txBody>
        </p:sp>
        <p:sp>
          <p:nvSpPr>
            <p:cNvPr id="29726" name="Freeform 8"/>
            <p:cNvSpPr/>
            <p:nvPr/>
          </p:nvSpPr>
          <p:spPr>
            <a:xfrm>
              <a:off x="7937501" y="3518951"/>
              <a:ext cx="2377273" cy="422590"/>
            </a:xfrm>
            <a:custGeom>
              <a:avLst/>
              <a:gdLst/>
              <a:ahLst/>
              <a:cxnLst>
                <a:cxn ang="0">
                  <a:pos x="0" y="0"/>
                </a:cxn>
                <a:cxn ang="0">
                  <a:pos x="320675" y="422590"/>
                </a:cxn>
                <a:cxn ang="0">
                  <a:pos x="2377273" y="422590"/>
                </a:cxn>
                <a:cxn ang="0">
                  <a:pos x="2377273" y="0"/>
                </a:cxn>
                <a:cxn ang="0">
                  <a:pos x="0" y="0"/>
                </a:cxn>
              </a:cxnLst>
              <a:pathLst>
                <a:path w="2780" h="425">
                  <a:moveTo>
                    <a:pt x="0" y="0"/>
                  </a:moveTo>
                  <a:lnTo>
                    <a:pt x="375" y="425"/>
                  </a:lnTo>
                  <a:lnTo>
                    <a:pt x="2780" y="425"/>
                  </a:lnTo>
                  <a:lnTo>
                    <a:pt x="2780" y="0"/>
                  </a:lnTo>
                  <a:lnTo>
                    <a:pt x="0" y="0"/>
                  </a:lnTo>
                  <a:close/>
                </a:path>
              </a:pathLst>
            </a:custGeom>
            <a:solidFill>
              <a:srgbClr val="F2F2F2"/>
            </a:solidFill>
            <a:ln w="9525">
              <a:noFill/>
            </a:ln>
          </p:spPr>
          <p:txBody>
            <a:bodyPr/>
            <a:p>
              <a:endParaRPr lang="zh-CN" altLang="en-US"/>
            </a:p>
          </p:txBody>
        </p:sp>
      </p:grpSp>
      <p:grpSp>
        <p:nvGrpSpPr>
          <p:cNvPr id="29727" name="组合 109"/>
          <p:cNvGrpSpPr/>
          <p:nvPr/>
        </p:nvGrpSpPr>
        <p:grpSpPr>
          <a:xfrm>
            <a:off x="8074025" y="4502150"/>
            <a:ext cx="2378075" cy="844550"/>
            <a:chOff x="7937501" y="3518951"/>
            <a:chExt cx="2377273" cy="844185"/>
          </a:xfrm>
        </p:grpSpPr>
        <p:sp>
          <p:nvSpPr>
            <p:cNvPr id="29728" name="Freeform 7"/>
            <p:cNvSpPr/>
            <p:nvPr/>
          </p:nvSpPr>
          <p:spPr>
            <a:xfrm>
              <a:off x="7937501" y="3941541"/>
              <a:ext cx="2377273" cy="421595"/>
            </a:xfrm>
            <a:custGeom>
              <a:avLst/>
              <a:gdLst/>
              <a:ahLst/>
              <a:cxnLst>
                <a:cxn ang="0">
                  <a:pos x="2377273" y="0"/>
                </a:cxn>
                <a:cxn ang="0">
                  <a:pos x="2377273" y="421595"/>
                </a:cxn>
                <a:cxn ang="0">
                  <a:pos x="0" y="421595"/>
                </a:cxn>
                <a:cxn ang="0">
                  <a:pos x="320675" y="0"/>
                </a:cxn>
                <a:cxn ang="0">
                  <a:pos x="2377273" y="0"/>
                </a:cxn>
              </a:cxnLst>
              <a:pathLst>
                <a:path w="2780" h="424">
                  <a:moveTo>
                    <a:pt x="2780" y="0"/>
                  </a:moveTo>
                  <a:lnTo>
                    <a:pt x="2780" y="424"/>
                  </a:lnTo>
                  <a:lnTo>
                    <a:pt x="0" y="424"/>
                  </a:lnTo>
                  <a:lnTo>
                    <a:pt x="375" y="0"/>
                  </a:lnTo>
                  <a:lnTo>
                    <a:pt x="2780" y="0"/>
                  </a:lnTo>
                  <a:close/>
                </a:path>
              </a:pathLst>
            </a:custGeom>
            <a:solidFill>
              <a:srgbClr val="E6E6E6"/>
            </a:solidFill>
            <a:ln w="9525">
              <a:noFill/>
            </a:ln>
          </p:spPr>
          <p:txBody>
            <a:bodyPr/>
            <a:p>
              <a:endParaRPr lang="zh-CN" altLang="en-US"/>
            </a:p>
          </p:txBody>
        </p:sp>
        <p:sp>
          <p:nvSpPr>
            <p:cNvPr id="29729" name="Freeform 8"/>
            <p:cNvSpPr/>
            <p:nvPr/>
          </p:nvSpPr>
          <p:spPr>
            <a:xfrm>
              <a:off x="7937501" y="3518951"/>
              <a:ext cx="2377273" cy="422590"/>
            </a:xfrm>
            <a:custGeom>
              <a:avLst/>
              <a:gdLst/>
              <a:ahLst/>
              <a:cxnLst>
                <a:cxn ang="0">
                  <a:pos x="0" y="0"/>
                </a:cxn>
                <a:cxn ang="0">
                  <a:pos x="320675" y="422590"/>
                </a:cxn>
                <a:cxn ang="0">
                  <a:pos x="2377273" y="422590"/>
                </a:cxn>
                <a:cxn ang="0">
                  <a:pos x="2377273" y="0"/>
                </a:cxn>
                <a:cxn ang="0">
                  <a:pos x="0" y="0"/>
                </a:cxn>
              </a:cxnLst>
              <a:pathLst>
                <a:path w="2780" h="425">
                  <a:moveTo>
                    <a:pt x="0" y="0"/>
                  </a:moveTo>
                  <a:lnTo>
                    <a:pt x="375" y="425"/>
                  </a:lnTo>
                  <a:lnTo>
                    <a:pt x="2780" y="425"/>
                  </a:lnTo>
                  <a:lnTo>
                    <a:pt x="2780" y="0"/>
                  </a:lnTo>
                  <a:lnTo>
                    <a:pt x="0" y="0"/>
                  </a:lnTo>
                  <a:close/>
                </a:path>
              </a:pathLst>
            </a:custGeom>
            <a:solidFill>
              <a:srgbClr val="F2F2F2"/>
            </a:solidFill>
            <a:ln w="9525">
              <a:noFill/>
            </a:ln>
          </p:spPr>
          <p:txBody>
            <a:bodyPr/>
            <a:p>
              <a:endParaRPr lang="zh-CN" altLang="en-US"/>
            </a:p>
          </p:txBody>
        </p:sp>
      </p:grpSp>
      <p:grpSp>
        <p:nvGrpSpPr>
          <p:cNvPr id="29730" name="组合 112"/>
          <p:cNvGrpSpPr/>
          <p:nvPr/>
        </p:nvGrpSpPr>
        <p:grpSpPr>
          <a:xfrm>
            <a:off x="11058525" y="4502150"/>
            <a:ext cx="161925" cy="844550"/>
            <a:chOff x="11135336" y="3518951"/>
            <a:chExt cx="243864" cy="844185"/>
          </a:xfrm>
        </p:grpSpPr>
        <p:sp>
          <p:nvSpPr>
            <p:cNvPr id="29731" name="Rectangle 9"/>
            <p:cNvSpPr/>
            <p:nvPr/>
          </p:nvSpPr>
          <p:spPr>
            <a:xfrm>
              <a:off x="11135336" y="3518951"/>
              <a:ext cx="243864" cy="422590"/>
            </a:xfrm>
            <a:prstGeom prst="rect">
              <a:avLst/>
            </a:prstGeom>
            <a:solidFill>
              <a:srgbClr val="A6A6A6"/>
            </a:solidFill>
            <a:ln w="9525">
              <a:noFill/>
            </a:ln>
          </p:spPr>
          <p:txBody>
            <a:bodyPr wrap="square" lIns="91440" tIns="45720" rIns="91440" bIns="45720" anchor="t" anchorCtr="0"/>
            <a:p>
              <a:endParaRPr lang="en-US" altLang="zh-CN">
                <a:latin typeface="等线" panose="02010600030101010101" charset="-122"/>
                <a:ea typeface="等线" panose="02010600030101010101" charset="-122"/>
              </a:endParaRPr>
            </a:p>
          </p:txBody>
        </p:sp>
        <p:sp>
          <p:nvSpPr>
            <p:cNvPr id="29732" name="Rectangle 10"/>
            <p:cNvSpPr/>
            <p:nvPr/>
          </p:nvSpPr>
          <p:spPr>
            <a:xfrm>
              <a:off x="11135336" y="3941541"/>
              <a:ext cx="243864" cy="421595"/>
            </a:xfrm>
            <a:prstGeom prst="rect">
              <a:avLst/>
            </a:prstGeom>
            <a:solidFill>
              <a:srgbClr val="7F7F7F"/>
            </a:solidFill>
            <a:ln w="9525">
              <a:noFill/>
            </a:ln>
          </p:spPr>
          <p:txBody>
            <a:bodyPr wrap="square" lIns="91440" tIns="45720" rIns="91440" bIns="45720" anchor="t" anchorCtr="0"/>
            <a:p>
              <a:endParaRPr lang="en-US" altLang="zh-CN">
                <a:latin typeface="等线" panose="02010600030101010101" charset="-122"/>
                <a:ea typeface="等线" panose="02010600030101010101" charset="-122"/>
              </a:endParaRPr>
            </a:p>
          </p:txBody>
        </p:sp>
      </p:grpSp>
      <p:sp>
        <p:nvSpPr>
          <p:cNvPr id="116" name="TextBox 6"/>
          <p:cNvSpPr>
            <a:spLocks noChangeArrowheads="1"/>
          </p:cNvSpPr>
          <p:nvPr/>
        </p:nvSpPr>
        <p:spPr bwMode="auto">
          <a:xfrm>
            <a:off x="973138" y="4135438"/>
            <a:ext cx="590550" cy="1735138"/>
          </a:xfrm>
          <a:prstGeom prst="rect">
            <a:avLst/>
          </a:prstGeom>
          <a:solidFill>
            <a:schemeClr val="accent5">
              <a:lumMod val="75000"/>
            </a:schemeClr>
          </a:solidFill>
          <a:ln>
            <a:noFill/>
          </a:ln>
        </p:spPr>
        <p:txBody>
          <a:bodyPr vert="eaVert"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defTabSz="866775" fontAlgn="base" latinLnBrk="1">
              <a:lnSpc>
                <a:spcPct val="110000"/>
              </a:lnSpc>
            </a:pPr>
            <a:r>
              <a:rPr lang="zh-CN" altLang="en-US" sz="2400" b="1" strike="noStrike" spc="600" noProof="1" dirty="0" smtClean="0">
                <a:solidFill>
                  <a:prstClr val="white"/>
                </a:solidFill>
                <a:latin typeface="微软雅黑" panose="020B0503020204020204" pitchFamily="34" charset="-122"/>
                <a:ea typeface="微软雅黑" panose="020B0503020204020204" pitchFamily="34" charset="-122"/>
                <a:cs typeface="+mn-cs"/>
                <a:sym typeface="나눔고딕" charset="-127"/>
              </a:rPr>
              <a:t>落地路径</a:t>
            </a:r>
            <a:endParaRPr lang="en-US" altLang="zh-CN" sz="2400" b="1" strike="noStrike" spc="600" noProof="1" dirty="0">
              <a:solidFill>
                <a:prstClr val="white"/>
              </a:solidFill>
              <a:latin typeface="微软雅黑" panose="020B0503020204020204" pitchFamily="34" charset="-122"/>
              <a:ea typeface="微软雅黑" panose="020B0503020204020204" pitchFamily="34" charset="-122"/>
              <a:sym typeface="나눔고딕" charset="-127"/>
            </a:endParaRPr>
          </a:p>
        </p:txBody>
      </p:sp>
      <p:sp>
        <p:nvSpPr>
          <p:cNvPr id="117" name="Oval 203"/>
          <p:cNvSpPr/>
          <p:nvPr/>
        </p:nvSpPr>
        <p:spPr>
          <a:xfrm>
            <a:off x="1473200" y="4210050"/>
            <a:ext cx="217488" cy="217488"/>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trike="noStrike" noProof="1"/>
          </a:p>
        </p:txBody>
      </p:sp>
      <p:sp>
        <p:nvSpPr>
          <p:cNvPr id="118" name="Oval 204"/>
          <p:cNvSpPr/>
          <p:nvPr/>
        </p:nvSpPr>
        <p:spPr>
          <a:xfrm>
            <a:off x="1497013" y="4867275"/>
            <a:ext cx="219075" cy="217488"/>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trike="noStrike" noProof="1"/>
          </a:p>
        </p:txBody>
      </p:sp>
      <p:sp>
        <p:nvSpPr>
          <p:cNvPr id="119" name="Oval 205"/>
          <p:cNvSpPr/>
          <p:nvPr/>
        </p:nvSpPr>
        <p:spPr>
          <a:xfrm>
            <a:off x="1497013" y="5589588"/>
            <a:ext cx="219075" cy="217488"/>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trike="noStrike" noProof="1"/>
          </a:p>
        </p:txBody>
      </p:sp>
      <p:grpSp>
        <p:nvGrpSpPr>
          <p:cNvPr id="29737" name="Group 4"/>
          <p:cNvGrpSpPr/>
          <p:nvPr/>
        </p:nvGrpSpPr>
        <p:grpSpPr>
          <a:xfrm>
            <a:off x="2652713" y="3425825"/>
            <a:ext cx="922337" cy="922338"/>
            <a:chOff x="4432064" y="3082674"/>
            <a:chExt cx="922491" cy="922489"/>
          </a:xfrm>
        </p:grpSpPr>
        <p:sp>
          <p:nvSpPr>
            <p:cNvPr id="29738" name="Oval 5"/>
            <p:cNvSpPr/>
            <p:nvPr/>
          </p:nvSpPr>
          <p:spPr>
            <a:xfrm>
              <a:off x="4513690" y="3164299"/>
              <a:ext cx="759241" cy="759241"/>
            </a:xfrm>
            <a:prstGeom prst="ellipse">
              <a:avLst/>
            </a:prstGeom>
            <a:solidFill>
              <a:schemeClr val="accent2"/>
            </a:solidFill>
            <a:ln w="9525">
              <a:noFill/>
            </a:ln>
          </p:spPr>
          <p:txBody>
            <a:bodyPr wrap="square" lIns="91440" tIns="45720" rIns="91440" bIns="45720" anchor="t" anchorCtr="0"/>
            <a:p>
              <a:endParaRPr lang="en-US" altLang="zh-CN">
                <a:latin typeface="等线" panose="02010600030101010101" charset="-122"/>
                <a:ea typeface="等线" panose="02010600030101010101" charset="-122"/>
              </a:endParaRPr>
            </a:p>
          </p:txBody>
        </p:sp>
        <p:sp>
          <p:nvSpPr>
            <p:cNvPr id="29739" name="Oval 5"/>
            <p:cNvSpPr/>
            <p:nvPr/>
          </p:nvSpPr>
          <p:spPr>
            <a:xfrm>
              <a:off x="4432064" y="3082674"/>
              <a:ext cx="922491" cy="922489"/>
            </a:xfrm>
            <a:prstGeom prst="ellipse">
              <a:avLst/>
            </a:prstGeom>
            <a:noFill/>
            <a:ln w="28575" cap="flat" cmpd="sng">
              <a:solidFill>
                <a:schemeClr val="accent2"/>
              </a:solidFill>
              <a:prstDash val="sysDot"/>
              <a:round/>
              <a:headEnd type="none" w="med" len="med"/>
              <a:tailEnd type="none" w="med" len="med"/>
            </a:ln>
          </p:spPr>
          <p:txBody>
            <a:bodyPr wrap="square" lIns="91440" tIns="45720" rIns="91440" bIns="45720" anchor="t" anchorCtr="0"/>
            <a:p>
              <a:endParaRPr lang="en-US" altLang="zh-CN">
                <a:latin typeface="等线" panose="02010600030101010101" charset="-122"/>
                <a:ea typeface="等线" panose="02010600030101010101" charset="-122"/>
              </a:endParaRPr>
            </a:p>
          </p:txBody>
        </p:sp>
      </p:grpSp>
      <p:grpSp>
        <p:nvGrpSpPr>
          <p:cNvPr id="29740" name="Group 5"/>
          <p:cNvGrpSpPr/>
          <p:nvPr/>
        </p:nvGrpSpPr>
        <p:grpSpPr>
          <a:xfrm>
            <a:off x="2652713" y="4486275"/>
            <a:ext cx="922337" cy="922338"/>
            <a:chOff x="4432064" y="4256516"/>
            <a:chExt cx="922491" cy="922489"/>
          </a:xfrm>
        </p:grpSpPr>
        <p:sp>
          <p:nvSpPr>
            <p:cNvPr id="124" name="Oval 5"/>
            <p:cNvSpPr>
              <a:spLocks noChangeArrowheads="1"/>
            </p:cNvSpPr>
            <p:nvPr/>
          </p:nvSpPr>
          <p:spPr bwMode="auto">
            <a:xfrm>
              <a:off x="4513690" y="4338141"/>
              <a:ext cx="759241" cy="759241"/>
            </a:xfrm>
            <a:prstGeom prst="ellipse">
              <a:avLst/>
            </a:prstGeom>
            <a:solidFill>
              <a:schemeClr val="accent3"/>
            </a:solidFill>
            <a:ln w="9525">
              <a:noFill/>
              <a:round/>
            </a:ln>
          </p:spPr>
          <p:txBody>
            <a:bodyPr vert="horz" wrap="square" lIns="91440" tIns="45720" rIns="91440" bIns="45720" numCol="1" anchor="t" anchorCtr="0" compatLnSpc="1"/>
            <a:lstStyle/>
            <a:p>
              <a:pPr fontAlgn="auto"/>
              <a:endParaRPr lang="en-US" strike="noStrike" noProof="1"/>
            </a:p>
          </p:txBody>
        </p:sp>
        <p:sp>
          <p:nvSpPr>
            <p:cNvPr id="125" name="Oval 5"/>
            <p:cNvSpPr>
              <a:spLocks noChangeArrowheads="1"/>
            </p:cNvSpPr>
            <p:nvPr/>
          </p:nvSpPr>
          <p:spPr bwMode="auto">
            <a:xfrm>
              <a:off x="4432064" y="4256516"/>
              <a:ext cx="922491" cy="922489"/>
            </a:xfrm>
            <a:prstGeom prst="ellipse">
              <a:avLst/>
            </a:prstGeom>
            <a:noFill/>
            <a:ln w="28575">
              <a:solidFill>
                <a:schemeClr val="accent3"/>
              </a:solidFill>
              <a:prstDash val="sysDot"/>
              <a:round/>
            </a:ln>
          </p:spPr>
          <p:txBody>
            <a:bodyPr vert="horz" wrap="square" lIns="91440" tIns="45720" rIns="91440" bIns="45720" numCol="1" anchor="t" anchorCtr="0" compatLnSpc="1"/>
            <a:lstStyle/>
            <a:p>
              <a:pPr fontAlgn="auto"/>
              <a:endParaRPr lang="en-US" strike="noStrike" noProof="1"/>
            </a:p>
          </p:txBody>
        </p:sp>
      </p:grpSp>
      <p:grpSp>
        <p:nvGrpSpPr>
          <p:cNvPr id="29743" name="Group 6"/>
          <p:cNvGrpSpPr/>
          <p:nvPr/>
        </p:nvGrpSpPr>
        <p:grpSpPr>
          <a:xfrm>
            <a:off x="2652713" y="5554663"/>
            <a:ext cx="922337" cy="922337"/>
            <a:chOff x="4432064" y="5430359"/>
            <a:chExt cx="922491" cy="922489"/>
          </a:xfrm>
        </p:grpSpPr>
        <p:sp>
          <p:nvSpPr>
            <p:cNvPr id="127" name="Oval 5"/>
            <p:cNvSpPr>
              <a:spLocks noChangeArrowheads="1"/>
            </p:cNvSpPr>
            <p:nvPr/>
          </p:nvSpPr>
          <p:spPr bwMode="auto">
            <a:xfrm>
              <a:off x="4513690" y="5511983"/>
              <a:ext cx="759241" cy="759241"/>
            </a:xfrm>
            <a:prstGeom prst="ellipse">
              <a:avLst/>
            </a:prstGeom>
            <a:solidFill>
              <a:schemeClr val="accent4"/>
            </a:solidFill>
            <a:ln w="9525">
              <a:noFill/>
              <a:round/>
            </a:ln>
          </p:spPr>
          <p:txBody>
            <a:bodyPr vert="horz" wrap="square" lIns="91440" tIns="45720" rIns="91440" bIns="45720" numCol="1" anchor="t" anchorCtr="0" compatLnSpc="1"/>
            <a:lstStyle/>
            <a:p>
              <a:pPr fontAlgn="auto"/>
              <a:endParaRPr lang="en-US" strike="noStrike" noProof="1"/>
            </a:p>
          </p:txBody>
        </p:sp>
        <p:sp>
          <p:nvSpPr>
            <p:cNvPr id="128" name="Oval 5"/>
            <p:cNvSpPr>
              <a:spLocks noChangeArrowheads="1"/>
            </p:cNvSpPr>
            <p:nvPr/>
          </p:nvSpPr>
          <p:spPr bwMode="auto">
            <a:xfrm>
              <a:off x="4432064" y="5430359"/>
              <a:ext cx="922491" cy="922489"/>
            </a:xfrm>
            <a:prstGeom prst="ellipse">
              <a:avLst/>
            </a:prstGeom>
            <a:noFill/>
            <a:ln w="28575">
              <a:solidFill>
                <a:schemeClr val="accent4"/>
              </a:solidFill>
              <a:prstDash val="sysDot"/>
              <a:round/>
            </a:ln>
          </p:spPr>
          <p:txBody>
            <a:bodyPr vert="horz" wrap="square" lIns="91440" tIns="45720" rIns="91440" bIns="45720" numCol="1" anchor="t" anchorCtr="0" compatLnSpc="1"/>
            <a:lstStyle/>
            <a:p>
              <a:pPr fontAlgn="auto"/>
              <a:endParaRPr lang="en-US" strike="noStrike" noProof="1"/>
            </a:p>
          </p:txBody>
        </p:sp>
      </p:grpSp>
      <p:cxnSp>
        <p:nvCxnSpPr>
          <p:cNvPr id="129" name="Straight Connector 218"/>
          <p:cNvCxnSpPr>
            <a:stCxn id="29739" idx="2"/>
            <a:endCxn id="117" idx="6"/>
          </p:cNvCxnSpPr>
          <p:nvPr/>
        </p:nvCxnSpPr>
        <p:spPr>
          <a:xfrm flipH="1">
            <a:off x="1690688" y="3887788"/>
            <a:ext cx="962025" cy="430213"/>
          </a:xfrm>
          <a:prstGeom prst="line">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220"/>
          <p:cNvCxnSpPr>
            <a:stCxn id="125" idx="2"/>
            <a:endCxn id="118" idx="6"/>
          </p:cNvCxnSpPr>
          <p:nvPr/>
        </p:nvCxnSpPr>
        <p:spPr>
          <a:xfrm flipH="1">
            <a:off x="1716088" y="4946650"/>
            <a:ext cx="936625" cy="28575"/>
          </a:xfrm>
          <a:prstGeom prst="line">
            <a:avLst/>
          </a:prstGeom>
          <a:ln w="28575">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223"/>
          <p:cNvCxnSpPr>
            <a:stCxn id="128" idx="2"/>
            <a:endCxn id="119" idx="6"/>
          </p:cNvCxnSpPr>
          <p:nvPr/>
        </p:nvCxnSpPr>
        <p:spPr>
          <a:xfrm flipH="1" flipV="1">
            <a:off x="1716088" y="5699125"/>
            <a:ext cx="936625" cy="317500"/>
          </a:xfrm>
          <a:prstGeom prst="line">
            <a:avLst/>
          </a:prstGeom>
          <a:ln w="28575">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nvGrpSpPr>
          <p:cNvPr id="29749" name="组合 131"/>
          <p:cNvGrpSpPr/>
          <p:nvPr/>
        </p:nvGrpSpPr>
        <p:grpSpPr>
          <a:xfrm>
            <a:off x="8723313" y="3441700"/>
            <a:ext cx="2376487" cy="842963"/>
            <a:chOff x="7937501" y="3518951"/>
            <a:chExt cx="2377273" cy="844185"/>
          </a:xfrm>
        </p:grpSpPr>
        <p:sp>
          <p:nvSpPr>
            <p:cNvPr id="29750" name="Freeform 7"/>
            <p:cNvSpPr/>
            <p:nvPr/>
          </p:nvSpPr>
          <p:spPr>
            <a:xfrm>
              <a:off x="7937501" y="3941541"/>
              <a:ext cx="2377273" cy="421595"/>
            </a:xfrm>
            <a:custGeom>
              <a:avLst/>
              <a:gdLst/>
              <a:ahLst/>
              <a:cxnLst>
                <a:cxn ang="0">
                  <a:pos x="2377273" y="0"/>
                </a:cxn>
                <a:cxn ang="0">
                  <a:pos x="2377273" y="421595"/>
                </a:cxn>
                <a:cxn ang="0">
                  <a:pos x="0" y="421595"/>
                </a:cxn>
                <a:cxn ang="0">
                  <a:pos x="320675" y="0"/>
                </a:cxn>
                <a:cxn ang="0">
                  <a:pos x="2377273" y="0"/>
                </a:cxn>
              </a:cxnLst>
              <a:pathLst>
                <a:path w="2780" h="424">
                  <a:moveTo>
                    <a:pt x="2780" y="0"/>
                  </a:moveTo>
                  <a:lnTo>
                    <a:pt x="2780" y="424"/>
                  </a:lnTo>
                  <a:lnTo>
                    <a:pt x="0" y="424"/>
                  </a:lnTo>
                  <a:lnTo>
                    <a:pt x="375" y="0"/>
                  </a:lnTo>
                  <a:lnTo>
                    <a:pt x="2780" y="0"/>
                  </a:lnTo>
                  <a:close/>
                </a:path>
              </a:pathLst>
            </a:custGeom>
            <a:solidFill>
              <a:srgbClr val="E6E6E6"/>
            </a:solidFill>
            <a:ln w="9525">
              <a:noFill/>
            </a:ln>
          </p:spPr>
          <p:txBody>
            <a:bodyPr/>
            <a:p>
              <a:endParaRPr lang="zh-CN" altLang="en-US"/>
            </a:p>
          </p:txBody>
        </p:sp>
        <p:sp>
          <p:nvSpPr>
            <p:cNvPr id="29751" name="Freeform 8"/>
            <p:cNvSpPr/>
            <p:nvPr/>
          </p:nvSpPr>
          <p:spPr>
            <a:xfrm>
              <a:off x="7937501" y="3518951"/>
              <a:ext cx="2377273" cy="422590"/>
            </a:xfrm>
            <a:custGeom>
              <a:avLst/>
              <a:gdLst/>
              <a:ahLst/>
              <a:cxnLst>
                <a:cxn ang="0">
                  <a:pos x="0" y="0"/>
                </a:cxn>
                <a:cxn ang="0">
                  <a:pos x="320675" y="422590"/>
                </a:cxn>
                <a:cxn ang="0">
                  <a:pos x="2377273" y="422590"/>
                </a:cxn>
                <a:cxn ang="0">
                  <a:pos x="2377273" y="0"/>
                </a:cxn>
                <a:cxn ang="0">
                  <a:pos x="0" y="0"/>
                </a:cxn>
              </a:cxnLst>
              <a:pathLst>
                <a:path w="2780" h="425">
                  <a:moveTo>
                    <a:pt x="0" y="0"/>
                  </a:moveTo>
                  <a:lnTo>
                    <a:pt x="375" y="425"/>
                  </a:lnTo>
                  <a:lnTo>
                    <a:pt x="2780" y="425"/>
                  </a:lnTo>
                  <a:lnTo>
                    <a:pt x="2780" y="0"/>
                  </a:lnTo>
                  <a:lnTo>
                    <a:pt x="0" y="0"/>
                  </a:lnTo>
                  <a:close/>
                </a:path>
              </a:pathLst>
            </a:custGeom>
            <a:solidFill>
              <a:srgbClr val="F2F2F2"/>
            </a:solidFill>
            <a:ln w="9525">
              <a:noFill/>
            </a:ln>
          </p:spPr>
          <p:txBody>
            <a:bodyPr/>
            <a:p>
              <a:endParaRPr lang="zh-CN" altLang="en-US"/>
            </a:p>
          </p:txBody>
        </p:sp>
      </p:grpSp>
      <p:grpSp>
        <p:nvGrpSpPr>
          <p:cNvPr id="29752" name="组合 134"/>
          <p:cNvGrpSpPr/>
          <p:nvPr/>
        </p:nvGrpSpPr>
        <p:grpSpPr>
          <a:xfrm>
            <a:off x="8045450" y="3436938"/>
            <a:ext cx="2376488" cy="842962"/>
            <a:chOff x="7937501" y="3518951"/>
            <a:chExt cx="2377273" cy="844185"/>
          </a:xfrm>
        </p:grpSpPr>
        <p:sp>
          <p:nvSpPr>
            <p:cNvPr id="29753" name="Freeform 7"/>
            <p:cNvSpPr/>
            <p:nvPr/>
          </p:nvSpPr>
          <p:spPr>
            <a:xfrm>
              <a:off x="7937501" y="3941541"/>
              <a:ext cx="2377273" cy="421595"/>
            </a:xfrm>
            <a:custGeom>
              <a:avLst/>
              <a:gdLst/>
              <a:ahLst/>
              <a:cxnLst>
                <a:cxn ang="0">
                  <a:pos x="2377273" y="0"/>
                </a:cxn>
                <a:cxn ang="0">
                  <a:pos x="2377273" y="421595"/>
                </a:cxn>
                <a:cxn ang="0">
                  <a:pos x="0" y="421595"/>
                </a:cxn>
                <a:cxn ang="0">
                  <a:pos x="320675" y="0"/>
                </a:cxn>
                <a:cxn ang="0">
                  <a:pos x="2377273" y="0"/>
                </a:cxn>
              </a:cxnLst>
              <a:pathLst>
                <a:path w="2780" h="424">
                  <a:moveTo>
                    <a:pt x="2780" y="0"/>
                  </a:moveTo>
                  <a:lnTo>
                    <a:pt x="2780" y="424"/>
                  </a:lnTo>
                  <a:lnTo>
                    <a:pt x="0" y="424"/>
                  </a:lnTo>
                  <a:lnTo>
                    <a:pt x="375" y="0"/>
                  </a:lnTo>
                  <a:lnTo>
                    <a:pt x="2780" y="0"/>
                  </a:lnTo>
                  <a:close/>
                </a:path>
              </a:pathLst>
            </a:custGeom>
            <a:solidFill>
              <a:srgbClr val="E6E6E6"/>
            </a:solidFill>
            <a:ln w="9525">
              <a:noFill/>
            </a:ln>
          </p:spPr>
          <p:txBody>
            <a:bodyPr/>
            <a:p>
              <a:endParaRPr lang="zh-CN" altLang="en-US"/>
            </a:p>
          </p:txBody>
        </p:sp>
        <p:sp>
          <p:nvSpPr>
            <p:cNvPr id="29754" name="Freeform 8"/>
            <p:cNvSpPr/>
            <p:nvPr/>
          </p:nvSpPr>
          <p:spPr>
            <a:xfrm>
              <a:off x="7937501" y="3518951"/>
              <a:ext cx="2377273" cy="422590"/>
            </a:xfrm>
            <a:custGeom>
              <a:avLst/>
              <a:gdLst/>
              <a:ahLst/>
              <a:cxnLst>
                <a:cxn ang="0">
                  <a:pos x="0" y="0"/>
                </a:cxn>
                <a:cxn ang="0">
                  <a:pos x="320675" y="422590"/>
                </a:cxn>
                <a:cxn ang="0">
                  <a:pos x="2377273" y="422590"/>
                </a:cxn>
                <a:cxn ang="0">
                  <a:pos x="2377273" y="0"/>
                </a:cxn>
                <a:cxn ang="0">
                  <a:pos x="0" y="0"/>
                </a:cxn>
              </a:cxnLst>
              <a:pathLst>
                <a:path w="2780" h="425">
                  <a:moveTo>
                    <a:pt x="0" y="0"/>
                  </a:moveTo>
                  <a:lnTo>
                    <a:pt x="375" y="425"/>
                  </a:lnTo>
                  <a:lnTo>
                    <a:pt x="2780" y="425"/>
                  </a:lnTo>
                  <a:lnTo>
                    <a:pt x="2780" y="0"/>
                  </a:lnTo>
                  <a:lnTo>
                    <a:pt x="0" y="0"/>
                  </a:lnTo>
                  <a:close/>
                </a:path>
              </a:pathLst>
            </a:custGeom>
            <a:solidFill>
              <a:srgbClr val="F2F2F2"/>
            </a:solidFill>
            <a:ln w="9525">
              <a:noFill/>
            </a:ln>
          </p:spPr>
          <p:txBody>
            <a:bodyPr/>
            <a:p>
              <a:endParaRPr lang="zh-CN" altLang="en-US"/>
            </a:p>
          </p:txBody>
        </p:sp>
      </p:grpSp>
      <p:grpSp>
        <p:nvGrpSpPr>
          <p:cNvPr id="29755" name="组合 137"/>
          <p:cNvGrpSpPr/>
          <p:nvPr/>
        </p:nvGrpSpPr>
        <p:grpSpPr>
          <a:xfrm>
            <a:off x="11028363" y="3436938"/>
            <a:ext cx="163512" cy="842962"/>
            <a:chOff x="11135336" y="3518951"/>
            <a:chExt cx="243864" cy="844185"/>
          </a:xfrm>
        </p:grpSpPr>
        <p:sp>
          <p:nvSpPr>
            <p:cNvPr id="29756" name="Rectangle 9"/>
            <p:cNvSpPr/>
            <p:nvPr/>
          </p:nvSpPr>
          <p:spPr>
            <a:xfrm>
              <a:off x="11135336" y="3518951"/>
              <a:ext cx="243864" cy="422590"/>
            </a:xfrm>
            <a:prstGeom prst="rect">
              <a:avLst/>
            </a:prstGeom>
            <a:solidFill>
              <a:schemeClr val="accent2"/>
            </a:solidFill>
            <a:ln w="9525">
              <a:noFill/>
            </a:ln>
          </p:spPr>
          <p:txBody>
            <a:bodyPr wrap="square" lIns="91440" tIns="45720" rIns="91440" bIns="45720" anchor="t" anchorCtr="0"/>
            <a:p>
              <a:endParaRPr lang="en-US" altLang="zh-CN">
                <a:latin typeface="等线" panose="02010600030101010101" charset="-122"/>
                <a:ea typeface="等线" panose="02010600030101010101" charset="-122"/>
              </a:endParaRPr>
            </a:p>
          </p:txBody>
        </p:sp>
        <p:sp>
          <p:nvSpPr>
            <p:cNvPr id="29757" name="Rectangle 10"/>
            <p:cNvSpPr/>
            <p:nvPr/>
          </p:nvSpPr>
          <p:spPr>
            <a:xfrm>
              <a:off x="11135336" y="3941541"/>
              <a:ext cx="243864" cy="421595"/>
            </a:xfrm>
            <a:prstGeom prst="rect">
              <a:avLst/>
            </a:prstGeom>
            <a:solidFill>
              <a:srgbClr val="C55A11"/>
            </a:solidFill>
            <a:ln w="9525">
              <a:noFill/>
            </a:ln>
          </p:spPr>
          <p:txBody>
            <a:bodyPr wrap="square" lIns="91440" tIns="45720" rIns="91440" bIns="45720" anchor="t" anchorCtr="0"/>
            <a:p>
              <a:endParaRPr lang="en-US" altLang="zh-CN">
                <a:latin typeface="等线" panose="02010600030101010101" charset="-122"/>
                <a:ea typeface="等线" panose="02010600030101010101" charset="-122"/>
              </a:endParaRPr>
            </a:p>
          </p:txBody>
        </p:sp>
      </p:grpSp>
      <p:sp>
        <p:nvSpPr>
          <p:cNvPr id="29758" name="矩形 140"/>
          <p:cNvSpPr/>
          <p:nvPr/>
        </p:nvSpPr>
        <p:spPr>
          <a:xfrm>
            <a:off x="2789238" y="3463925"/>
            <a:ext cx="766762" cy="831850"/>
          </a:xfrm>
          <a:prstGeom prst="rect">
            <a:avLst/>
          </a:prstGeom>
          <a:noFill/>
          <a:ln w="9525">
            <a:noFill/>
          </a:ln>
        </p:spPr>
        <p:txBody>
          <a:bodyPr wrap="square" anchor="t" anchorCtr="0">
            <a:spAutoFit/>
          </a:bodyPr>
          <a:p>
            <a:pPr>
              <a:lnSpc>
                <a:spcPct val="150000"/>
              </a:lnSpc>
              <a:spcBef>
                <a:spcPts val="1200"/>
              </a:spcBef>
              <a:spcAft>
                <a:spcPts val="1200"/>
              </a:spcAft>
            </a:pPr>
            <a:r>
              <a:rPr lang="en-US" altLang="zh-CN" sz="3200" b="1" dirty="0">
                <a:solidFill>
                  <a:schemeClr val="bg1"/>
                </a:solidFill>
                <a:latin typeface="微软雅黑" panose="020B0503020204020204" pitchFamily="34" charset="-122"/>
                <a:ea typeface="微软雅黑" panose="020B0503020204020204" pitchFamily="34" charset="-122"/>
              </a:rPr>
              <a:t>01</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29759" name="矩形 141"/>
          <p:cNvSpPr/>
          <p:nvPr/>
        </p:nvSpPr>
        <p:spPr>
          <a:xfrm>
            <a:off x="2778125" y="4516438"/>
            <a:ext cx="766763" cy="744537"/>
          </a:xfrm>
          <a:prstGeom prst="rect">
            <a:avLst/>
          </a:prstGeom>
          <a:noFill/>
          <a:ln w="9525">
            <a:noFill/>
          </a:ln>
        </p:spPr>
        <p:txBody>
          <a:bodyPr wrap="square" anchor="t" anchorCtr="0">
            <a:spAutoFit/>
          </a:bodyPr>
          <a:p>
            <a:pPr>
              <a:lnSpc>
                <a:spcPct val="150000"/>
              </a:lnSpc>
              <a:spcBef>
                <a:spcPts val="1200"/>
              </a:spcBef>
              <a:spcAft>
                <a:spcPts val="1200"/>
              </a:spcAft>
            </a:pPr>
            <a:r>
              <a:rPr lang="en-US" altLang="zh-CN" sz="3200" b="1" dirty="0">
                <a:solidFill>
                  <a:schemeClr val="bg1"/>
                </a:solidFill>
                <a:latin typeface="微软雅黑" panose="020B0503020204020204" pitchFamily="34" charset="-122"/>
                <a:ea typeface="微软雅黑" panose="020B0503020204020204" pitchFamily="34" charset="-122"/>
              </a:rPr>
              <a:t>02</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29760" name="矩形 142"/>
          <p:cNvSpPr/>
          <p:nvPr/>
        </p:nvSpPr>
        <p:spPr>
          <a:xfrm>
            <a:off x="2762250" y="5580063"/>
            <a:ext cx="766763" cy="742950"/>
          </a:xfrm>
          <a:prstGeom prst="rect">
            <a:avLst/>
          </a:prstGeom>
          <a:noFill/>
          <a:ln w="9525">
            <a:noFill/>
          </a:ln>
        </p:spPr>
        <p:txBody>
          <a:bodyPr wrap="square" anchor="t" anchorCtr="0">
            <a:spAutoFit/>
          </a:bodyPr>
          <a:p>
            <a:pPr>
              <a:lnSpc>
                <a:spcPct val="150000"/>
              </a:lnSpc>
              <a:spcBef>
                <a:spcPts val="1200"/>
              </a:spcBef>
              <a:spcAft>
                <a:spcPts val="1200"/>
              </a:spcAft>
            </a:pPr>
            <a:r>
              <a:rPr lang="en-US" altLang="zh-CN" sz="3200" b="1" dirty="0">
                <a:solidFill>
                  <a:schemeClr val="bg1"/>
                </a:solidFill>
                <a:latin typeface="微软雅黑" panose="020B0503020204020204" pitchFamily="34" charset="-122"/>
                <a:ea typeface="微软雅黑" panose="020B0503020204020204" pitchFamily="34" charset="-122"/>
              </a:rPr>
              <a:t>03</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29761" name="矩形 145"/>
          <p:cNvSpPr/>
          <p:nvPr/>
        </p:nvSpPr>
        <p:spPr>
          <a:xfrm>
            <a:off x="3946525" y="3575050"/>
            <a:ext cx="2020888" cy="479425"/>
          </a:xfrm>
          <a:prstGeom prst="rect">
            <a:avLst/>
          </a:prstGeom>
          <a:noFill/>
          <a:ln w="9525">
            <a:noFill/>
          </a:ln>
        </p:spPr>
        <p:txBody>
          <a:bodyPr wrap="square" anchor="t" anchorCtr="0">
            <a:spAutoFit/>
          </a:bodyPr>
          <a:p>
            <a:pPr algn="ctr">
              <a:lnSpc>
                <a:spcPct val="150000"/>
              </a:lnSpc>
              <a:spcBef>
                <a:spcPts val="1200"/>
              </a:spcBef>
              <a:spcAft>
                <a:spcPts val="1200"/>
              </a:spcAft>
            </a:pPr>
            <a:r>
              <a:rPr lang="zh-CN" altLang="en-US" sz="1900" dirty="0">
                <a:latin typeface="微软雅黑" panose="020B0503020204020204" pitchFamily="34" charset="-122"/>
                <a:ea typeface="微软雅黑" panose="020B0503020204020204" pitchFamily="34" charset="-122"/>
              </a:rPr>
              <a:t>技术服务</a:t>
            </a:r>
            <a:endParaRPr lang="zh-CN" altLang="en-US" sz="1900" dirty="0">
              <a:latin typeface="微软雅黑" panose="020B0503020204020204" pitchFamily="34" charset="-122"/>
              <a:ea typeface="微软雅黑" panose="020B0503020204020204" pitchFamily="34" charset="-122"/>
            </a:endParaRPr>
          </a:p>
        </p:txBody>
      </p:sp>
      <p:sp>
        <p:nvSpPr>
          <p:cNvPr id="29762" name="矩形 146"/>
          <p:cNvSpPr/>
          <p:nvPr/>
        </p:nvSpPr>
        <p:spPr>
          <a:xfrm>
            <a:off x="8361363" y="3665538"/>
            <a:ext cx="2654300" cy="384175"/>
          </a:xfrm>
          <a:prstGeom prst="rect">
            <a:avLst/>
          </a:prstGeom>
          <a:noFill/>
          <a:ln w="9525">
            <a:noFill/>
          </a:ln>
        </p:spPr>
        <p:txBody>
          <a:bodyPr wrap="square" anchor="t" anchorCtr="0">
            <a:spAutoFit/>
          </a:bodyPr>
          <a:p>
            <a:pPr algn="ctr"/>
            <a:r>
              <a:rPr lang="zh-CN" altLang="en-US" sz="1900" dirty="0">
                <a:latin typeface="微软雅黑" panose="020B0503020204020204" pitchFamily="34" charset="-122"/>
                <a:ea typeface="微软雅黑" panose="020B0503020204020204" pitchFamily="34" charset="-122"/>
              </a:rPr>
              <a:t>一体化解决方案及服务</a:t>
            </a:r>
            <a:endParaRPr lang="zh-CN" altLang="en-US" sz="1900" dirty="0">
              <a:latin typeface="微软雅黑" panose="020B0503020204020204" pitchFamily="34" charset="-122"/>
              <a:ea typeface="微软雅黑" panose="020B0503020204020204" pitchFamily="34" charset="-122"/>
            </a:endParaRPr>
          </a:p>
        </p:txBody>
      </p:sp>
      <p:grpSp>
        <p:nvGrpSpPr>
          <p:cNvPr id="29763" name="组合 147"/>
          <p:cNvGrpSpPr/>
          <p:nvPr/>
        </p:nvGrpSpPr>
        <p:grpSpPr>
          <a:xfrm>
            <a:off x="3692525" y="4513263"/>
            <a:ext cx="2762250" cy="844550"/>
            <a:chOff x="3879848" y="4643679"/>
            <a:chExt cx="2761889" cy="844184"/>
          </a:xfrm>
        </p:grpSpPr>
        <p:grpSp>
          <p:nvGrpSpPr>
            <p:cNvPr id="29764" name="组合 148"/>
            <p:cNvGrpSpPr/>
            <p:nvPr/>
          </p:nvGrpSpPr>
          <p:grpSpPr>
            <a:xfrm>
              <a:off x="3879848" y="4643679"/>
              <a:ext cx="2249557" cy="844184"/>
              <a:chOff x="3950945" y="4648442"/>
              <a:chExt cx="2024253" cy="844184"/>
            </a:xfrm>
          </p:grpSpPr>
          <p:sp>
            <p:nvSpPr>
              <p:cNvPr id="29765" name="Freeform 7"/>
              <p:cNvSpPr/>
              <p:nvPr/>
            </p:nvSpPr>
            <p:spPr>
              <a:xfrm flipH="1" flipV="1">
                <a:off x="3950947" y="5078181"/>
                <a:ext cx="2019232" cy="414445"/>
              </a:xfrm>
              <a:custGeom>
                <a:avLst/>
                <a:gdLst/>
                <a:ahLst/>
                <a:cxnLst>
                  <a:cxn ang="0">
                    <a:pos x="2019232" y="0"/>
                  </a:cxn>
                  <a:cxn ang="0">
                    <a:pos x="2019232" y="414445"/>
                  </a:cxn>
                  <a:cxn ang="0">
                    <a:pos x="0" y="414445"/>
                  </a:cxn>
                  <a:cxn ang="0">
                    <a:pos x="272378" y="0"/>
                  </a:cxn>
                  <a:cxn ang="0">
                    <a:pos x="2019232" y="0"/>
                  </a:cxn>
                </a:cxnLst>
                <a:pathLst>
                  <a:path w="2780" h="424">
                    <a:moveTo>
                      <a:pt x="2780" y="0"/>
                    </a:moveTo>
                    <a:lnTo>
                      <a:pt x="2780" y="424"/>
                    </a:lnTo>
                    <a:lnTo>
                      <a:pt x="0" y="424"/>
                    </a:lnTo>
                    <a:lnTo>
                      <a:pt x="375" y="0"/>
                    </a:lnTo>
                    <a:lnTo>
                      <a:pt x="2780" y="0"/>
                    </a:lnTo>
                    <a:close/>
                  </a:path>
                </a:pathLst>
              </a:custGeom>
              <a:solidFill>
                <a:srgbClr val="E6E6E6"/>
              </a:solidFill>
              <a:ln w="9525">
                <a:noFill/>
              </a:ln>
            </p:spPr>
            <p:txBody>
              <a:bodyPr/>
              <a:p>
                <a:endParaRPr lang="zh-CN" altLang="en-US"/>
              </a:p>
            </p:txBody>
          </p:sp>
          <p:sp>
            <p:nvSpPr>
              <p:cNvPr id="29766" name="Freeform 8"/>
              <p:cNvSpPr/>
              <p:nvPr/>
            </p:nvSpPr>
            <p:spPr>
              <a:xfrm flipH="1" flipV="1">
                <a:off x="3950945" y="4648442"/>
                <a:ext cx="2024253" cy="429739"/>
              </a:xfrm>
              <a:custGeom>
                <a:avLst/>
                <a:gdLst/>
                <a:ahLst/>
                <a:cxnLst>
                  <a:cxn ang="0">
                    <a:pos x="0" y="0"/>
                  </a:cxn>
                  <a:cxn ang="0">
                    <a:pos x="273055" y="429739"/>
                  </a:cxn>
                  <a:cxn ang="0">
                    <a:pos x="2024253" y="429739"/>
                  </a:cxn>
                  <a:cxn ang="0">
                    <a:pos x="2024253" y="0"/>
                  </a:cxn>
                  <a:cxn ang="0">
                    <a:pos x="0" y="0"/>
                  </a:cxn>
                </a:cxnLst>
                <a:pathLst>
                  <a:path w="2780" h="425">
                    <a:moveTo>
                      <a:pt x="0" y="0"/>
                    </a:moveTo>
                    <a:lnTo>
                      <a:pt x="375" y="425"/>
                    </a:lnTo>
                    <a:lnTo>
                      <a:pt x="2780" y="425"/>
                    </a:lnTo>
                    <a:lnTo>
                      <a:pt x="2780" y="0"/>
                    </a:lnTo>
                    <a:lnTo>
                      <a:pt x="0" y="0"/>
                    </a:lnTo>
                    <a:close/>
                  </a:path>
                </a:pathLst>
              </a:custGeom>
              <a:solidFill>
                <a:srgbClr val="F2F2F2"/>
              </a:solidFill>
              <a:ln w="9525">
                <a:noFill/>
              </a:ln>
            </p:spPr>
            <p:txBody>
              <a:bodyPr/>
              <a:p>
                <a:endParaRPr lang="zh-CN" altLang="en-US"/>
              </a:p>
            </p:txBody>
          </p:sp>
        </p:grpSp>
        <p:grpSp>
          <p:nvGrpSpPr>
            <p:cNvPr id="29767" name="组合 149"/>
            <p:cNvGrpSpPr/>
            <p:nvPr/>
          </p:nvGrpSpPr>
          <p:grpSpPr>
            <a:xfrm>
              <a:off x="4392180" y="4643679"/>
              <a:ext cx="2249557" cy="844184"/>
              <a:chOff x="3950945" y="4648442"/>
              <a:chExt cx="2024253" cy="844184"/>
            </a:xfrm>
          </p:grpSpPr>
          <p:sp>
            <p:nvSpPr>
              <p:cNvPr id="29768" name="Freeform 7"/>
              <p:cNvSpPr/>
              <p:nvPr/>
            </p:nvSpPr>
            <p:spPr>
              <a:xfrm flipH="1" flipV="1">
                <a:off x="3950947" y="5078181"/>
                <a:ext cx="2019232" cy="414445"/>
              </a:xfrm>
              <a:custGeom>
                <a:avLst/>
                <a:gdLst/>
                <a:ahLst/>
                <a:cxnLst>
                  <a:cxn ang="0">
                    <a:pos x="2019232" y="0"/>
                  </a:cxn>
                  <a:cxn ang="0">
                    <a:pos x="2019232" y="414445"/>
                  </a:cxn>
                  <a:cxn ang="0">
                    <a:pos x="0" y="414445"/>
                  </a:cxn>
                  <a:cxn ang="0">
                    <a:pos x="272378" y="0"/>
                  </a:cxn>
                  <a:cxn ang="0">
                    <a:pos x="2019232" y="0"/>
                  </a:cxn>
                </a:cxnLst>
                <a:pathLst>
                  <a:path w="2780" h="424">
                    <a:moveTo>
                      <a:pt x="2780" y="0"/>
                    </a:moveTo>
                    <a:lnTo>
                      <a:pt x="2780" y="424"/>
                    </a:lnTo>
                    <a:lnTo>
                      <a:pt x="0" y="424"/>
                    </a:lnTo>
                    <a:lnTo>
                      <a:pt x="375" y="0"/>
                    </a:lnTo>
                    <a:lnTo>
                      <a:pt x="2780" y="0"/>
                    </a:lnTo>
                    <a:close/>
                  </a:path>
                </a:pathLst>
              </a:custGeom>
              <a:solidFill>
                <a:srgbClr val="E6E6E6"/>
              </a:solidFill>
              <a:ln w="9525">
                <a:noFill/>
              </a:ln>
            </p:spPr>
            <p:txBody>
              <a:bodyPr/>
              <a:p>
                <a:endParaRPr lang="zh-CN" altLang="en-US"/>
              </a:p>
            </p:txBody>
          </p:sp>
          <p:sp>
            <p:nvSpPr>
              <p:cNvPr id="29769" name="Freeform 8"/>
              <p:cNvSpPr/>
              <p:nvPr/>
            </p:nvSpPr>
            <p:spPr>
              <a:xfrm flipH="1" flipV="1">
                <a:off x="3950945" y="4648442"/>
                <a:ext cx="2024253" cy="429739"/>
              </a:xfrm>
              <a:custGeom>
                <a:avLst/>
                <a:gdLst/>
                <a:ahLst/>
                <a:cxnLst>
                  <a:cxn ang="0">
                    <a:pos x="0" y="0"/>
                  </a:cxn>
                  <a:cxn ang="0">
                    <a:pos x="273055" y="429739"/>
                  </a:cxn>
                  <a:cxn ang="0">
                    <a:pos x="2024253" y="429739"/>
                  </a:cxn>
                  <a:cxn ang="0">
                    <a:pos x="2024253" y="0"/>
                  </a:cxn>
                  <a:cxn ang="0">
                    <a:pos x="0" y="0"/>
                  </a:cxn>
                </a:cxnLst>
                <a:pathLst>
                  <a:path w="2780" h="425">
                    <a:moveTo>
                      <a:pt x="0" y="0"/>
                    </a:moveTo>
                    <a:lnTo>
                      <a:pt x="375" y="425"/>
                    </a:lnTo>
                    <a:lnTo>
                      <a:pt x="2780" y="425"/>
                    </a:lnTo>
                    <a:lnTo>
                      <a:pt x="2780" y="0"/>
                    </a:lnTo>
                    <a:lnTo>
                      <a:pt x="0" y="0"/>
                    </a:lnTo>
                    <a:close/>
                  </a:path>
                </a:pathLst>
              </a:custGeom>
              <a:solidFill>
                <a:srgbClr val="F2F2F2"/>
              </a:solidFill>
              <a:ln w="9525">
                <a:noFill/>
              </a:ln>
            </p:spPr>
            <p:txBody>
              <a:bodyPr/>
              <a:p>
                <a:endParaRPr lang="zh-CN" altLang="en-US"/>
              </a:p>
            </p:txBody>
          </p:sp>
        </p:grpSp>
      </p:grpSp>
      <p:sp>
        <p:nvSpPr>
          <p:cNvPr id="29770" name="矩形 156"/>
          <p:cNvSpPr/>
          <p:nvPr/>
        </p:nvSpPr>
        <p:spPr>
          <a:xfrm>
            <a:off x="3949700" y="4637088"/>
            <a:ext cx="2019300" cy="477837"/>
          </a:xfrm>
          <a:prstGeom prst="rect">
            <a:avLst/>
          </a:prstGeom>
          <a:noFill/>
          <a:ln w="9525">
            <a:noFill/>
          </a:ln>
        </p:spPr>
        <p:txBody>
          <a:bodyPr wrap="square" anchor="t" anchorCtr="0">
            <a:spAutoFit/>
          </a:bodyPr>
          <a:p>
            <a:pPr algn="ctr">
              <a:lnSpc>
                <a:spcPct val="150000"/>
              </a:lnSpc>
              <a:spcBef>
                <a:spcPts val="1200"/>
              </a:spcBef>
              <a:spcAft>
                <a:spcPts val="1200"/>
              </a:spcAft>
            </a:pPr>
            <a:r>
              <a:rPr lang="zh-CN" altLang="en-US" sz="1900" dirty="0">
                <a:latin typeface="微软雅黑" panose="020B0503020204020204" pitchFamily="34" charset="-122"/>
                <a:ea typeface="微软雅黑" panose="020B0503020204020204" pitchFamily="34" charset="-122"/>
              </a:rPr>
              <a:t>考试项目</a:t>
            </a:r>
            <a:endParaRPr lang="zh-CN" altLang="en-US" sz="1900" dirty="0">
              <a:latin typeface="微软雅黑" panose="020B0503020204020204" pitchFamily="34" charset="-122"/>
              <a:ea typeface="微软雅黑" panose="020B0503020204020204" pitchFamily="34" charset="-122"/>
            </a:endParaRPr>
          </a:p>
        </p:txBody>
      </p:sp>
      <p:grpSp>
        <p:nvGrpSpPr>
          <p:cNvPr id="29771" name="组合 157"/>
          <p:cNvGrpSpPr/>
          <p:nvPr/>
        </p:nvGrpSpPr>
        <p:grpSpPr>
          <a:xfrm>
            <a:off x="6251575" y="4508500"/>
            <a:ext cx="1989138" cy="842963"/>
            <a:chOff x="6052801" y="4648442"/>
            <a:chExt cx="2206145" cy="841992"/>
          </a:xfrm>
        </p:grpSpPr>
        <p:sp>
          <p:nvSpPr>
            <p:cNvPr id="159" name="平行四边形 158"/>
            <p:cNvSpPr/>
            <p:nvPr/>
          </p:nvSpPr>
          <p:spPr>
            <a:xfrm flipH="1">
              <a:off x="6052801" y="4648442"/>
              <a:ext cx="2188586" cy="427978"/>
            </a:xfrm>
            <a:prstGeom prst="parallelogram">
              <a:avLst>
                <a:gd name="adj" fmla="val 7127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60" name="平行四边形 159"/>
            <p:cNvSpPr/>
            <p:nvPr/>
          </p:nvSpPr>
          <p:spPr>
            <a:xfrm flipH="1" flipV="1">
              <a:off x="6070360" y="5076420"/>
              <a:ext cx="2188586" cy="414014"/>
            </a:xfrm>
            <a:prstGeom prst="parallelogram">
              <a:avLst>
                <a:gd name="adj" fmla="val 7127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sp>
        <p:nvSpPr>
          <p:cNvPr id="29774" name="矩形 160"/>
          <p:cNvSpPr/>
          <p:nvPr/>
        </p:nvSpPr>
        <p:spPr>
          <a:xfrm>
            <a:off x="8480425" y="4643438"/>
            <a:ext cx="2411413" cy="479425"/>
          </a:xfrm>
          <a:prstGeom prst="rect">
            <a:avLst/>
          </a:prstGeom>
          <a:noFill/>
          <a:ln w="9525">
            <a:noFill/>
          </a:ln>
        </p:spPr>
        <p:txBody>
          <a:bodyPr wrap="square" anchor="t" anchorCtr="0">
            <a:spAutoFit/>
          </a:bodyPr>
          <a:p>
            <a:pPr algn="ctr">
              <a:lnSpc>
                <a:spcPct val="150000"/>
              </a:lnSpc>
              <a:spcBef>
                <a:spcPts val="1200"/>
              </a:spcBef>
              <a:spcAft>
                <a:spcPts val="1200"/>
              </a:spcAft>
            </a:pPr>
            <a:r>
              <a:rPr lang="zh-CN" altLang="en-US" sz="1900" dirty="0">
                <a:latin typeface="微软雅黑" panose="020B0503020204020204" pitchFamily="34" charset="-122"/>
                <a:ea typeface="微软雅黑" panose="020B0503020204020204" pitchFamily="34" charset="-122"/>
              </a:rPr>
              <a:t>考试产品</a:t>
            </a:r>
            <a:endParaRPr lang="zh-CN" altLang="en-US" sz="1900" dirty="0">
              <a:latin typeface="微软雅黑" panose="020B0503020204020204" pitchFamily="34" charset="-122"/>
              <a:ea typeface="微软雅黑" panose="020B0503020204020204" pitchFamily="34" charset="-122"/>
            </a:endParaRPr>
          </a:p>
        </p:txBody>
      </p:sp>
      <p:sp>
        <p:nvSpPr>
          <p:cNvPr id="29775" name="矩形 161"/>
          <p:cNvSpPr/>
          <p:nvPr/>
        </p:nvSpPr>
        <p:spPr>
          <a:xfrm>
            <a:off x="6251575" y="4530725"/>
            <a:ext cx="2020888" cy="774700"/>
          </a:xfrm>
          <a:prstGeom prst="rect">
            <a:avLst/>
          </a:prstGeom>
          <a:noFill/>
          <a:ln w="9525">
            <a:noFill/>
          </a:ln>
        </p:spPr>
        <p:txBody>
          <a:bodyPr wrap="square" anchor="t" anchorCtr="0">
            <a:spAutoFit/>
          </a:bodyPr>
          <a:p>
            <a:pPr algn="ctr">
              <a:spcAft>
                <a:spcPts val="1000"/>
              </a:spcAft>
            </a:pPr>
            <a:r>
              <a:rPr lang="zh-CN" altLang="en-US" b="1" dirty="0">
                <a:solidFill>
                  <a:schemeClr val="bg1"/>
                </a:solidFill>
                <a:latin typeface="微软雅黑" panose="020B0503020204020204" pitchFamily="34" charset="-122"/>
                <a:ea typeface="微软雅黑" panose="020B0503020204020204" pitchFamily="34" charset="-122"/>
              </a:rPr>
              <a:t>鲲鹏迁移</a:t>
            </a:r>
            <a:endParaRPr lang="zh-CN" altLang="en-US" b="1" dirty="0">
              <a:solidFill>
                <a:schemeClr val="bg1"/>
              </a:solidFill>
              <a:latin typeface="微软雅黑" panose="020B0503020204020204" pitchFamily="34" charset="-122"/>
              <a:ea typeface="微软雅黑" panose="020B0503020204020204" pitchFamily="34" charset="-122"/>
            </a:endParaRPr>
          </a:p>
          <a:p>
            <a:pPr algn="ctr">
              <a:spcAft>
                <a:spcPts val="1000"/>
              </a:spcAft>
            </a:pPr>
            <a:r>
              <a:rPr lang="zh-CN" altLang="en-US" b="1" dirty="0">
                <a:solidFill>
                  <a:schemeClr val="bg1"/>
                </a:solidFill>
                <a:latin typeface="微软雅黑" panose="020B0503020204020204" pitchFamily="34" charset="-122"/>
                <a:ea typeface="微软雅黑" panose="020B0503020204020204" pitchFamily="34" charset="-122"/>
              </a:rPr>
              <a:t>产品化</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nvGrpSpPr>
          <p:cNvPr id="29776" name="组合 162"/>
          <p:cNvGrpSpPr/>
          <p:nvPr/>
        </p:nvGrpSpPr>
        <p:grpSpPr>
          <a:xfrm>
            <a:off x="6251575" y="3443288"/>
            <a:ext cx="1958975" cy="841375"/>
            <a:chOff x="7784312" y="3526407"/>
            <a:chExt cx="2188586" cy="841158"/>
          </a:xfrm>
        </p:grpSpPr>
        <p:sp>
          <p:nvSpPr>
            <p:cNvPr id="164" name="平行四边形 163"/>
            <p:cNvSpPr/>
            <p:nvPr/>
          </p:nvSpPr>
          <p:spPr>
            <a:xfrm flipH="1">
              <a:off x="7784312" y="3526407"/>
              <a:ext cx="2188586" cy="435864"/>
            </a:xfrm>
            <a:prstGeom prst="parallelogram">
              <a:avLst>
                <a:gd name="adj" fmla="val 712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65" name="平行四边形 164"/>
            <p:cNvSpPr/>
            <p:nvPr/>
          </p:nvSpPr>
          <p:spPr>
            <a:xfrm flipH="1" flipV="1">
              <a:off x="7805602" y="3946173"/>
              <a:ext cx="2167296" cy="421392"/>
            </a:xfrm>
            <a:prstGeom prst="parallelogram">
              <a:avLst>
                <a:gd name="adj" fmla="val 7127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sp>
        <p:nvSpPr>
          <p:cNvPr id="29779" name="矩形 165"/>
          <p:cNvSpPr/>
          <p:nvPr/>
        </p:nvSpPr>
        <p:spPr>
          <a:xfrm>
            <a:off x="6203950" y="3451225"/>
            <a:ext cx="2020888" cy="800100"/>
          </a:xfrm>
          <a:prstGeom prst="rect">
            <a:avLst/>
          </a:prstGeom>
          <a:noFill/>
          <a:ln w="9525">
            <a:noFill/>
          </a:ln>
        </p:spPr>
        <p:txBody>
          <a:bodyPr wrap="square" anchor="t" anchorCtr="0">
            <a:spAutoFit/>
          </a:bodyPr>
          <a:p>
            <a:pPr algn="ctr">
              <a:spcAft>
                <a:spcPts val="1200"/>
              </a:spcAft>
            </a:pPr>
            <a:r>
              <a:rPr lang="zh-CN" altLang="en-US" b="1" dirty="0">
                <a:solidFill>
                  <a:schemeClr val="bg1"/>
                </a:solidFill>
                <a:latin typeface="微软雅黑" panose="020B0503020204020204" pitchFamily="34" charset="-122"/>
                <a:ea typeface="微软雅黑" panose="020B0503020204020204" pitchFamily="34" charset="-122"/>
              </a:rPr>
              <a:t>集成</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服务</a:t>
            </a:r>
            <a:endParaRPr lang="en-US" altLang="zh-CN" b="1" dirty="0">
              <a:solidFill>
                <a:schemeClr val="bg1"/>
              </a:solidFill>
              <a:latin typeface="微软雅黑" panose="020B0503020204020204" pitchFamily="34" charset="-122"/>
              <a:ea typeface="微软雅黑" panose="020B0503020204020204" pitchFamily="34" charset="-122"/>
            </a:endParaRPr>
          </a:p>
          <a:p>
            <a:pPr algn="ctr">
              <a:spcAft>
                <a:spcPts val="1200"/>
              </a:spcAft>
            </a:pPr>
            <a:r>
              <a:rPr lang="zh-CN" altLang="en-US" b="1" dirty="0">
                <a:solidFill>
                  <a:schemeClr val="bg1"/>
                </a:solidFill>
                <a:latin typeface="微软雅黑" panose="020B0503020204020204" pitchFamily="34" charset="-122"/>
                <a:ea typeface="微软雅黑" panose="020B0503020204020204" pitchFamily="34" charset="-122"/>
              </a:rPr>
              <a:t>硬件</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软件</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nvGrpSpPr>
          <p:cNvPr id="29780" name="组合 166"/>
          <p:cNvGrpSpPr/>
          <p:nvPr/>
        </p:nvGrpSpPr>
        <p:grpSpPr>
          <a:xfrm>
            <a:off x="8751888" y="5578475"/>
            <a:ext cx="2376487" cy="844550"/>
            <a:chOff x="7937501" y="3518951"/>
            <a:chExt cx="2377273" cy="844185"/>
          </a:xfrm>
        </p:grpSpPr>
        <p:sp>
          <p:nvSpPr>
            <p:cNvPr id="29781" name="Freeform 7"/>
            <p:cNvSpPr/>
            <p:nvPr/>
          </p:nvSpPr>
          <p:spPr>
            <a:xfrm>
              <a:off x="7937501" y="3941541"/>
              <a:ext cx="2377273" cy="421595"/>
            </a:xfrm>
            <a:custGeom>
              <a:avLst/>
              <a:gdLst/>
              <a:ahLst/>
              <a:cxnLst>
                <a:cxn ang="0">
                  <a:pos x="2377273" y="0"/>
                </a:cxn>
                <a:cxn ang="0">
                  <a:pos x="2377273" y="421595"/>
                </a:cxn>
                <a:cxn ang="0">
                  <a:pos x="0" y="421595"/>
                </a:cxn>
                <a:cxn ang="0">
                  <a:pos x="320675" y="0"/>
                </a:cxn>
                <a:cxn ang="0">
                  <a:pos x="2377273" y="0"/>
                </a:cxn>
              </a:cxnLst>
              <a:pathLst>
                <a:path w="2780" h="424">
                  <a:moveTo>
                    <a:pt x="2780" y="0"/>
                  </a:moveTo>
                  <a:lnTo>
                    <a:pt x="2780" y="424"/>
                  </a:lnTo>
                  <a:lnTo>
                    <a:pt x="0" y="424"/>
                  </a:lnTo>
                  <a:lnTo>
                    <a:pt x="375" y="0"/>
                  </a:lnTo>
                  <a:lnTo>
                    <a:pt x="2780" y="0"/>
                  </a:lnTo>
                  <a:close/>
                </a:path>
              </a:pathLst>
            </a:custGeom>
            <a:solidFill>
              <a:srgbClr val="E6E6E6"/>
            </a:solidFill>
            <a:ln w="9525">
              <a:noFill/>
            </a:ln>
          </p:spPr>
          <p:txBody>
            <a:bodyPr/>
            <a:p>
              <a:endParaRPr lang="zh-CN" altLang="en-US"/>
            </a:p>
          </p:txBody>
        </p:sp>
        <p:sp>
          <p:nvSpPr>
            <p:cNvPr id="29782" name="Freeform 8"/>
            <p:cNvSpPr/>
            <p:nvPr/>
          </p:nvSpPr>
          <p:spPr>
            <a:xfrm>
              <a:off x="7937501" y="3518951"/>
              <a:ext cx="2377273" cy="422590"/>
            </a:xfrm>
            <a:custGeom>
              <a:avLst/>
              <a:gdLst/>
              <a:ahLst/>
              <a:cxnLst>
                <a:cxn ang="0">
                  <a:pos x="0" y="0"/>
                </a:cxn>
                <a:cxn ang="0">
                  <a:pos x="320675" y="422590"/>
                </a:cxn>
                <a:cxn ang="0">
                  <a:pos x="2377273" y="422590"/>
                </a:cxn>
                <a:cxn ang="0">
                  <a:pos x="2377273" y="0"/>
                </a:cxn>
                <a:cxn ang="0">
                  <a:pos x="0" y="0"/>
                </a:cxn>
              </a:cxnLst>
              <a:pathLst>
                <a:path w="2780" h="425">
                  <a:moveTo>
                    <a:pt x="0" y="0"/>
                  </a:moveTo>
                  <a:lnTo>
                    <a:pt x="375" y="425"/>
                  </a:lnTo>
                  <a:lnTo>
                    <a:pt x="2780" y="425"/>
                  </a:lnTo>
                  <a:lnTo>
                    <a:pt x="2780" y="0"/>
                  </a:lnTo>
                  <a:lnTo>
                    <a:pt x="0" y="0"/>
                  </a:lnTo>
                  <a:close/>
                </a:path>
              </a:pathLst>
            </a:custGeom>
            <a:solidFill>
              <a:srgbClr val="F2F2F2"/>
            </a:solidFill>
            <a:ln w="9525">
              <a:noFill/>
            </a:ln>
          </p:spPr>
          <p:txBody>
            <a:bodyPr/>
            <a:p>
              <a:endParaRPr lang="zh-CN" altLang="en-US"/>
            </a:p>
          </p:txBody>
        </p:sp>
      </p:grpSp>
      <p:grpSp>
        <p:nvGrpSpPr>
          <p:cNvPr id="29783" name="组合 169"/>
          <p:cNvGrpSpPr/>
          <p:nvPr/>
        </p:nvGrpSpPr>
        <p:grpSpPr>
          <a:xfrm>
            <a:off x="8054975" y="5575300"/>
            <a:ext cx="2378075" cy="842963"/>
            <a:chOff x="7937501" y="3518951"/>
            <a:chExt cx="2377273" cy="844185"/>
          </a:xfrm>
        </p:grpSpPr>
        <p:sp>
          <p:nvSpPr>
            <p:cNvPr id="29784" name="Freeform 7"/>
            <p:cNvSpPr/>
            <p:nvPr/>
          </p:nvSpPr>
          <p:spPr>
            <a:xfrm>
              <a:off x="7937501" y="3941541"/>
              <a:ext cx="2377273" cy="421595"/>
            </a:xfrm>
            <a:custGeom>
              <a:avLst/>
              <a:gdLst/>
              <a:ahLst/>
              <a:cxnLst>
                <a:cxn ang="0">
                  <a:pos x="2377273" y="0"/>
                </a:cxn>
                <a:cxn ang="0">
                  <a:pos x="2377273" y="421595"/>
                </a:cxn>
                <a:cxn ang="0">
                  <a:pos x="0" y="421595"/>
                </a:cxn>
                <a:cxn ang="0">
                  <a:pos x="320675" y="0"/>
                </a:cxn>
                <a:cxn ang="0">
                  <a:pos x="2377273" y="0"/>
                </a:cxn>
              </a:cxnLst>
              <a:pathLst>
                <a:path w="2780" h="424">
                  <a:moveTo>
                    <a:pt x="2780" y="0"/>
                  </a:moveTo>
                  <a:lnTo>
                    <a:pt x="2780" y="424"/>
                  </a:lnTo>
                  <a:lnTo>
                    <a:pt x="0" y="424"/>
                  </a:lnTo>
                  <a:lnTo>
                    <a:pt x="375" y="0"/>
                  </a:lnTo>
                  <a:lnTo>
                    <a:pt x="2780" y="0"/>
                  </a:lnTo>
                  <a:close/>
                </a:path>
              </a:pathLst>
            </a:custGeom>
            <a:solidFill>
              <a:srgbClr val="E6E6E6"/>
            </a:solidFill>
            <a:ln w="9525">
              <a:noFill/>
            </a:ln>
          </p:spPr>
          <p:txBody>
            <a:bodyPr/>
            <a:p>
              <a:endParaRPr lang="zh-CN" altLang="en-US"/>
            </a:p>
          </p:txBody>
        </p:sp>
        <p:sp>
          <p:nvSpPr>
            <p:cNvPr id="29785" name="Freeform 8"/>
            <p:cNvSpPr/>
            <p:nvPr/>
          </p:nvSpPr>
          <p:spPr>
            <a:xfrm>
              <a:off x="7937501" y="3518951"/>
              <a:ext cx="2377273" cy="422590"/>
            </a:xfrm>
            <a:custGeom>
              <a:avLst/>
              <a:gdLst/>
              <a:ahLst/>
              <a:cxnLst>
                <a:cxn ang="0">
                  <a:pos x="0" y="0"/>
                </a:cxn>
                <a:cxn ang="0">
                  <a:pos x="320675" y="422590"/>
                </a:cxn>
                <a:cxn ang="0">
                  <a:pos x="2377273" y="422590"/>
                </a:cxn>
                <a:cxn ang="0">
                  <a:pos x="2377273" y="0"/>
                </a:cxn>
                <a:cxn ang="0">
                  <a:pos x="0" y="0"/>
                </a:cxn>
              </a:cxnLst>
              <a:pathLst>
                <a:path w="2780" h="425">
                  <a:moveTo>
                    <a:pt x="0" y="0"/>
                  </a:moveTo>
                  <a:lnTo>
                    <a:pt x="375" y="425"/>
                  </a:lnTo>
                  <a:lnTo>
                    <a:pt x="2780" y="425"/>
                  </a:lnTo>
                  <a:lnTo>
                    <a:pt x="2780" y="0"/>
                  </a:lnTo>
                  <a:lnTo>
                    <a:pt x="0" y="0"/>
                  </a:lnTo>
                  <a:close/>
                </a:path>
              </a:pathLst>
            </a:custGeom>
            <a:solidFill>
              <a:srgbClr val="F2F2F2"/>
            </a:solidFill>
            <a:ln w="9525">
              <a:noFill/>
            </a:ln>
          </p:spPr>
          <p:txBody>
            <a:bodyPr/>
            <a:p>
              <a:endParaRPr lang="zh-CN" altLang="en-US"/>
            </a:p>
          </p:txBody>
        </p:sp>
      </p:grpSp>
      <p:grpSp>
        <p:nvGrpSpPr>
          <p:cNvPr id="29786" name="组合 172"/>
          <p:cNvGrpSpPr/>
          <p:nvPr/>
        </p:nvGrpSpPr>
        <p:grpSpPr>
          <a:xfrm>
            <a:off x="11058525" y="5575300"/>
            <a:ext cx="161925" cy="842963"/>
            <a:chOff x="11135336" y="3518951"/>
            <a:chExt cx="243864" cy="844185"/>
          </a:xfrm>
        </p:grpSpPr>
        <p:sp>
          <p:nvSpPr>
            <p:cNvPr id="174" name="Rectangle 9"/>
            <p:cNvSpPr>
              <a:spLocks noChangeArrowheads="1"/>
            </p:cNvSpPr>
            <p:nvPr/>
          </p:nvSpPr>
          <p:spPr bwMode="auto">
            <a:xfrm>
              <a:off x="11135336" y="3518951"/>
              <a:ext cx="243864" cy="422590"/>
            </a:xfrm>
            <a:prstGeom prst="rect">
              <a:avLst/>
            </a:prstGeom>
            <a:solidFill>
              <a:schemeClr val="accent4"/>
            </a:solidFill>
            <a:ln>
              <a:noFill/>
            </a:ln>
          </p:spPr>
          <p:txBody>
            <a:bodyPr vert="horz" wrap="square" lIns="91440" tIns="45720" rIns="91440" bIns="45720" numCol="1" anchor="t" anchorCtr="0" compatLnSpc="1"/>
            <a:lstStyle/>
            <a:p>
              <a:pPr fontAlgn="auto"/>
              <a:endParaRPr lang="en-US" strike="noStrike" noProof="1"/>
            </a:p>
          </p:txBody>
        </p:sp>
        <p:sp>
          <p:nvSpPr>
            <p:cNvPr id="175" name="Rectangle 10"/>
            <p:cNvSpPr>
              <a:spLocks noChangeArrowheads="1"/>
            </p:cNvSpPr>
            <p:nvPr/>
          </p:nvSpPr>
          <p:spPr bwMode="auto">
            <a:xfrm>
              <a:off x="11135336" y="3941541"/>
              <a:ext cx="243864" cy="421595"/>
            </a:xfrm>
            <a:prstGeom prst="rect">
              <a:avLst/>
            </a:prstGeom>
            <a:solidFill>
              <a:schemeClr val="accent4">
                <a:lumMod val="75000"/>
              </a:schemeClr>
            </a:solidFill>
            <a:ln>
              <a:noFill/>
            </a:ln>
          </p:spPr>
          <p:txBody>
            <a:bodyPr vert="horz" wrap="square" lIns="91440" tIns="45720" rIns="91440" bIns="45720" numCol="1" anchor="t" anchorCtr="0" compatLnSpc="1"/>
            <a:lstStyle/>
            <a:p>
              <a:pPr fontAlgn="auto"/>
              <a:endParaRPr lang="en-US" strike="noStrike" noProof="1"/>
            </a:p>
          </p:txBody>
        </p:sp>
      </p:grpSp>
      <p:sp>
        <p:nvSpPr>
          <p:cNvPr id="29789" name="矩形 177"/>
          <p:cNvSpPr/>
          <p:nvPr/>
        </p:nvSpPr>
        <p:spPr>
          <a:xfrm>
            <a:off x="3535363" y="5668963"/>
            <a:ext cx="2963862" cy="646112"/>
          </a:xfrm>
          <a:prstGeom prst="rect">
            <a:avLst/>
          </a:prstGeom>
          <a:noFill/>
          <a:ln w="9525">
            <a:noFill/>
          </a:ln>
        </p:spPr>
        <p:txBody>
          <a:bodyPr wrap="square" anchor="t" anchorCtr="0">
            <a:spAutoFit/>
          </a:bodyPr>
          <a:p>
            <a:pPr algn="ctr"/>
            <a:r>
              <a:rPr lang="en-US" altLang="zh-CN" dirty="0">
                <a:latin typeface="微软雅黑" panose="020B0503020204020204" pitchFamily="34" charset="-122"/>
                <a:ea typeface="微软雅黑" panose="020B0503020204020204" pitchFamily="34" charset="-122"/>
              </a:rPr>
              <a:t>Windows+</a:t>
            </a:r>
            <a:endParaRPr lang="en-US" altLang="zh-CN" dirty="0">
              <a:latin typeface="微软雅黑" panose="020B0503020204020204" pitchFamily="34" charset="-122"/>
              <a:ea typeface="微软雅黑" panose="020B0503020204020204" pitchFamily="34" charset="-122"/>
            </a:endParaRPr>
          </a:p>
          <a:p>
            <a:pPr algn="ctr"/>
            <a:r>
              <a:rPr lang="en-US" altLang="zh-CN" dirty="0" err="1">
                <a:latin typeface="微软雅黑" panose="020B0503020204020204" pitchFamily="34" charset="-122"/>
                <a:ea typeface="微软雅黑" panose="020B0503020204020204" pitchFamily="34" charset="-122"/>
              </a:rPr>
              <a:t>Oracle+Weblogic+IE</a:t>
            </a:r>
            <a:endParaRPr lang="en-US" altLang="zh-CN" dirty="0">
              <a:latin typeface="微软雅黑" panose="020B0503020204020204" pitchFamily="34" charset="-122"/>
              <a:ea typeface="微软雅黑" panose="020B0503020204020204" pitchFamily="34" charset="-122"/>
            </a:endParaRPr>
          </a:p>
        </p:txBody>
      </p:sp>
      <p:grpSp>
        <p:nvGrpSpPr>
          <p:cNvPr id="29790" name="组合 178"/>
          <p:cNvGrpSpPr/>
          <p:nvPr/>
        </p:nvGrpSpPr>
        <p:grpSpPr>
          <a:xfrm>
            <a:off x="6251575" y="5580063"/>
            <a:ext cx="1989138" cy="842962"/>
            <a:chOff x="6052801" y="4648442"/>
            <a:chExt cx="2206145" cy="841992"/>
          </a:xfrm>
        </p:grpSpPr>
        <p:sp>
          <p:nvSpPr>
            <p:cNvPr id="180" name="平行四边形 179"/>
            <p:cNvSpPr/>
            <p:nvPr/>
          </p:nvSpPr>
          <p:spPr>
            <a:xfrm flipH="1">
              <a:off x="6052801" y="4648442"/>
              <a:ext cx="2188586" cy="427978"/>
            </a:xfrm>
            <a:prstGeom prst="parallelogram">
              <a:avLst>
                <a:gd name="adj" fmla="val 7127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1" name="平行四边形 180"/>
            <p:cNvSpPr/>
            <p:nvPr/>
          </p:nvSpPr>
          <p:spPr>
            <a:xfrm flipH="1" flipV="1">
              <a:off x="6070360" y="5076420"/>
              <a:ext cx="2188586" cy="414014"/>
            </a:xfrm>
            <a:prstGeom prst="parallelogram">
              <a:avLst>
                <a:gd name="adj" fmla="val 7127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sp>
        <p:nvSpPr>
          <p:cNvPr id="29793" name="矩形 181"/>
          <p:cNvSpPr/>
          <p:nvPr/>
        </p:nvSpPr>
        <p:spPr>
          <a:xfrm>
            <a:off x="8326438" y="5649913"/>
            <a:ext cx="2765425" cy="676275"/>
          </a:xfrm>
          <a:prstGeom prst="rect">
            <a:avLst/>
          </a:prstGeom>
          <a:noFill/>
          <a:ln w="9525">
            <a:noFill/>
          </a:ln>
        </p:spPr>
        <p:txBody>
          <a:bodyPr wrap="square" anchor="t" anchorCtr="0">
            <a:spAutoFit/>
          </a:bodyPr>
          <a:p>
            <a:pPr algn="ctr"/>
            <a:r>
              <a:rPr lang="zh-CN" altLang="en-US" sz="1900" dirty="0">
                <a:latin typeface="微软雅黑" panose="020B0503020204020204" pitchFamily="34" charset="-122"/>
                <a:ea typeface="微软雅黑" panose="020B0503020204020204" pitchFamily="34" charset="-122"/>
              </a:rPr>
              <a:t>考试产品欧拉</a:t>
            </a:r>
            <a:r>
              <a:rPr lang="en-US" altLang="zh-CN" sz="1900" dirty="0">
                <a:latin typeface="微软雅黑" panose="020B0503020204020204" pitchFamily="34" charset="-122"/>
                <a:ea typeface="微软雅黑" panose="020B0503020204020204" pitchFamily="34" charset="-122"/>
              </a:rPr>
              <a:t>+</a:t>
            </a:r>
            <a:endParaRPr lang="en-US" altLang="zh-CN" sz="1900" dirty="0">
              <a:latin typeface="微软雅黑" panose="020B0503020204020204" pitchFamily="34" charset="-122"/>
              <a:ea typeface="微软雅黑" panose="020B0503020204020204" pitchFamily="34" charset="-122"/>
            </a:endParaRPr>
          </a:p>
          <a:p>
            <a:pPr algn="ctr"/>
            <a:r>
              <a:rPr lang="zh-CN" altLang="en-US" sz="1900" dirty="0">
                <a:latin typeface="微软雅黑" panose="020B0503020204020204" pitchFamily="34" charset="-122"/>
                <a:ea typeface="微软雅黑" panose="020B0503020204020204" pitchFamily="34" charset="-122"/>
              </a:rPr>
              <a:t>高斯</a:t>
            </a:r>
            <a:r>
              <a:rPr lang="en-US" altLang="zh-CN" sz="1900" dirty="0">
                <a:latin typeface="微软雅黑" panose="020B0503020204020204" pitchFamily="34" charset="-122"/>
                <a:ea typeface="微软雅黑" panose="020B0503020204020204" pitchFamily="34" charset="-122"/>
              </a:rPr>
              <a:t>+</a:t>
            </a:r>
            <a:r>
              <a:rPr lang="zh-CN" altLang="en-US" sz="1900" dirty="0">
                <a:latin typeface="微软雅黑" panose="020B0503020204020204" pitchFamily="34" charset="-122"/>
                <a:ea typeface="微软雅黑" panose="020B0503020204020204" pitchFamily="34" charset="-122"/>
              </a:rPr>
              <a:t>东方通</a:t>
            </a:r>
            <a:r>
              <a:rPr lang="en-US" altLang="zh-CN" sz="1900" dirty="0">
                <a:latin typeface="微软雅黑" panose="020B0503020204020204" pitchFamily="34" charset="-122"/>
                <a:ea typeface="微软雅黑" panose="020B0503020204020204" pitchFamily="34" charset="-122"/>
              </a:rPr>
              <a:t>+</a:t>
            </a:r>
            <a:r>
              <a:rPr lang="zh-CN" altLang="en-US" sz="1900" dirty="0">
                <a:latin typeface="微软雅黑" panose="020B0503020204020204" pitchFamily="34" charset="-122"/>
                <a:ea typeface="微软雅黑" panose="020B0503020204020204" pitchFamily="34" charset="-122"/>
              </a:rPr>
              <a:t>火狐</a:t>
            </a:r>
            <a:endParaRPr lang="zh-CN" altLang="en-US" sz="1900" dirty="0">
              <a:latin typeface="微软雅黑" panose="020B0503020204020204" pitchFamily="34" charset="-122"/>
              <a:ea typeface="微软雅黑" panose="020B0503020204020204" pitchFamily="34" charset="-122"/>
            </a:endParaRPr>
          </a:p>
        </p:txBody>
      </p:sp>
      <p:sp>
        <p:nvSpPr>
          <p:cNvPr id="29794" name="矩形 182"/>
          <p:cNvSpPr/>
          <p:nvPr/>
        </p:nvSpPr>
        <p:spPr>
          <a:xfrm>
            <a:off x="6251575" y="5602288"/>
            <a:ext cx="2020888" cy="774700"/>
          </a:xfrm>
          <a:prstGeom prst="rect">
            <a:avLst/>
          </a:prstGeom>
          <a:noFill/>
          <a:ln w="9525">
            <a:noFill/>
          </a:ln>
        </p:spPr>
        <p:txBody>
          <a:bodyPr wrap="square" anchor="t" anchorCtr="0">
            <a:spAutoFit/>
          </a:bodyPr>
          <a:p>
            <a:pPr algn="ctr">
              <a:spcAft>
                <a:spcPts val="1000"/>
              </a:spcAft>
            </a:pPr>
            <a:r>
              <a:rPr lang="zh-CN" altLang="en-US" b="1" dirty="0">
                <a:solidFill>
                  <a:schemeClr val="bg1"/>
                </a:solidFill>
                <a:latin typeface="微软雅黑" panose="020B0503020204020204" pitchFamily="34" charset="-122"/>
                <a:ea typeface="微软雅黑" panose="020B0503020204020204" pitchFamily="34" charset="-122"/>
              </a:rPr>
              <a:t>国产化</a:t>
            </a:r>
            <a:endParaRPr lang="zh-CN" altLang="en-US" b="1" dirty="0">
              <a:solidFill>
                <a:schemeClr val="bg1"/>
              </a:solidFill>
              <a:latin typeface="微软雅黑" panose="020B0503020204020204" pitchFamily="34" charset="-122"/>
              <a:ea typeface="微软雅黑" panose="020B0503020204020204" pitchFamily="34" charset="-122"/>
            </a:endParaRPr>
          </a:p>
          <a:p>
            <a:pPr algn="ctr">
              <a:spcAft>
                <a:spcPts val="1000"/>
              </a:spcAft>
            </a:pPr>
            <a:r>
              <a:rPr lang="zh-CN" altLang="en-US" b="1" dirty="0">
                <a:solidFill>
                  <a:schemeClr val="bg1"/>
                </a:solidFill>
                <a:latin typeface="微软雅黑" panose="020B0503020204020204" pitchFamily="34" charset="-122"/>
                <a:ea typeface="微软雅黑" panose="020B0503020204020204" pitchFamily="34" charset="-122"/>
              </a:rPr>
              <a:t>架构迁移</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 name="文本框 85"/>
          <p:cNvSpPr txBox="1"/>
          <p:nvPr/>
        </p:nvSpPr>
        <p:spPr>
          <a:xfrm>
            <a:off x="1195388" y="1708150"/>
            <a:ext cx="9921875" cy="646113"/>
          </a:xfrm>
          <a:prstGeom prst="rect">
            <a:avLst/>
          </a:prstGeom>
          <a:noFill/>
        </p:spPr>
        <p:txBody>
          <a:bodyPr wrap="square" rtlCol="0" anchor="t">
            <a:spAutoFit/>
          </a:bodyPr>
          <a:lstStyle/>
          <a:p>
            <a:pPr marR="0" algn="just" defTabSz="914400" fontAlgn="auto">
              <a:spcAft>
                <a:spcPts val="0"/>
              </a:spcAft>
              <a:buClrTx/>
              <a:buSzTx/>
              <a:buFontTx/>
              <a:defRPr/>
            </a:pPr>
            <a:r>
              <a:rPr lang="zh-CN" altLang="en-US" spc="200" noProof="1" dirty="0" smtClean="0">
                <a:solidFill>
                  <a:schemeClr val="tx1">
                    <a:lumMod val="85000"/>
                    <a:lumOff val="15000"/>
                  </a:schemeClr>
                </a:solidFill>
                <a:latin typeface="微软雅黑" panose="020B0503020204020204" pitchFamily="34" charset="-122"/>
                <a:ea typeface="微软雅黑" panose="020B0503020204020204" pitchFamily="34" charset="-122"/>
                <a:cs typeface="黑体" panose="02010609060101010101" charset="-122"/>
                <a:sym typeface="+mn-ea"/>
              </a:rPr>
              <a:t>从命题、电子化制卷，到考试和评卷，所有数据均采用加密电子化保存和传输，实现考试过程在线网络化、全生命周期保密管理。</a:t>
            </a:r>
            <a:endParaRPr kumimoji="0" lang="en-US" altLang="zh-CN" i="0" kern="1200" cap="none" spc="200" normalizeH="0" baseline="0" noProof="1" smtClean="0">
              <a:solidFill>
                <a:schemeClr val="tx1">
                  <a:lumMod val="85000"/>
                  <a:lumOff val="15000"/>
                </a:schemeClr>
              </a:solidFill>
              <a:latin typeface="微软雅黑" panose="020B0503020204020204" pitchFamily="34" charset="-122"/>
              <a:ea typeface="微软雅黑" panose="020B0503020204020204" pitchFamily="34" charset="-122"/>
              <a:cs typeface="黑体" panose="02010609060101010101" charset="-122"/>
              <a:sym typeface="+mn-ea"/>
            </a:endParaRPr>
          </a:p>
        </p:txBody>
      </p:sp>
      <p:pic>
        <p:nvPicPr>
          <p:cNvPr id="30722" name="图片 86"/>
          <p:cNvPicPr>
            <a:picLocks noChangeAspect="1"/>
          </p:cNvPicPr>
          <p:nvPr/>
        </p:nvPicPr>
        <p:blipFill>
          <a:blip r:embed="rId1"/>
          <a:stretch>
            <a:fillRect/>
          </a:stretch>
        </p:blipFill>
        <p:spPr>
          <a:xfrm>
            <a:off x="9620250" y="355600"/>
            <a:ext cx="2095500" cy="571500"/>
          </a:xfrm>
          <a:prstGeom prst="rect">
            <a:avLst/>
          </a:prstGeom>
          <a:noFill/>
          <a:ln w="9525">
            <a:noFill/>
          </a:ln>
        </p:spPr>
      </p:pic>
      <p:pic>
        <p:nvPicPr>
          <p:cNvPr id="30723" name="图片 87"/>
          <p:cNvPicPr>
            <a:picLocks noChangeAspect="1"/>
          </p:cNvPicPr>
          <p:nvPr/>
        </p:nvPicPr>
        <p:blipFill>
          <a:blip r:embed="rId1"/>
          <a:stretch>
            <a:fillRect/>
          </a:stretch>
        </p:blipFill>
        <p:spPr>
          <a:xfrm>
            <a:off x="9620250" y="355600"/>
            <a:ext cx="2095500" cy="571500"/>
          </a:xfrm>
          <a:prstGeom prst="rect">
            <a:avLst/>
          </a:prstGeom>
          <a:noFill/>
          <a:ln w="9525">
            <a:noFill/>
          </a:ln>
        </p:spPr>
      </p:pic>
      <p:pic>
        <p:nvPicPr>
          <p:cNvPr id="30724" name="图片 6" descr="板式.jpg"/>
          <p:cNvPicPr>
            <a:picLocks noChangeAspect="1"/>
          </p:cNvPicPr>
          <p:nvPr/>
        </p:nvPicPr>
        <p:blipFill>
          <a:blip r:embed="rId2">
            <a:lum contrast="9999"/>
          </a:blip>
          <a:srcRect b="84714"/>
          <a:stretch>
            <a:fillRect/>
          </a:stretch>
        </p:blipFill>
        <p:spPr>
          <a:xfrm>
            <a:off x="0" y="0"/>
            <a:ext cx="12192000" cy="1096963"/>
          </a:xfrm>
          <a:prstGeom prst="rect">
            <a:avLst/>
          </a:prstGeom>
          <a:noFill/>
          <a:ln w="9525">
            <a:noFill/>
          </a:ln>
        </p:spPr>
      </p:pic>
      <p:pic>
        <p:nvPicPr>
          <p:cNvPr id="30725" name="Picture 3" descr="F:\林子20150428\H 海云天\海云天ppt\1226\板式.png"/>
          <p:cNvPicPr>
            <a:picLocks noChangeAspect="1"/>
          </p:cNvPicPr>
          <p:nvPr/>
        </p:nvPicPr>
        <p:blipFill>
          <a:blip r:embed="rId3"/>
          <a:stretch>
            <a:fillRect/>
          </a:stretch>
        </p:blipFill>
        <p:spPr>
          <a:xfrm>
            <a:off x="9664700" y="260350"/>
            <a:ext cx="2151063" cy="558800"/>
          </a:xfrm>
          <a:prstGeom prst="rect">
            <a:avLst/>
          </a:prstGeom>
          <a:noFill/>
          <a:ln w="9525">
            <a:noFill/>
          </a:ln>
        </p:spPr>
      </p:pic>
      <p:sp>
        <p:nvSpPr>
          <p:cNvPr id="91" name="矩形 90"/>
          <p:cNvSpPr/>
          <p:nvPr/>
        </p:nvSpPr>
        <p:spPr>
          <a:xfrm>
            <a:off x="1195388" y="2444750"/>
            <a:ext cx="9921875" cy="646113"/>
          </a:xfrm>
          <a:prstGeom prst="rect">
            <a:avLst/>
          </a:prstGeom>
        </p:spPr>
        <p:txBody>
          <a:bodyPr wrap="square">
            <a:spAutoFit/>
          </a:bodyPr>
          <a:lstStyle/>
          <a:p>
            <a:pPr lvl="0" algn="just" fontAlgn="auto">
              <a:spcBef>
                <a:spcPct val="0"/>
              </a:spcBef>
              <a:defRPr/>
            </a:pPr>
            <a:r>
              <a:rPr lang="zh-CN" altLang="en-US" strike="noStrike" spc="200" noProof="1"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使考试组织更加灵活、方便、科学、公正和高效，从根本上提高了考试的公平、公正性，保障了考生的</a:t>
            </a:r>
            <a:r>
              <a:rPr lang="zh-CN" altLang="en-US" strike="noStrike" spc="200" noProof="1" dirty="0" smtClean="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权益。</a:t>
            </a:r>
            <a:endParaRPr lang="zh-CN" altLang="en-US" strike="noStrike" noProof="1" dirty="0">
              <a:latin typeface="微软雅黑" panose="020B0503020204020204" pitchFamily="34" charset="-122"/>
              <a:ea typeface="微软雅黑" panose="020B0503020204020204" pitchFamily="34" charset="-122"/>
            </a:endParaRPr>
          </a:p>
        </p:txBody>
      </p:sp>
      <p:sp>
        <p:nvSpPr>
          <p:cNvPr id="30727" name="文本框 247"/>
          <p:cNvSpPr txBox="1"/>
          <p:nvPr/>
        </p:nvSpPr>
        <p:spPr>
          <a:xfrm>
            <a:off x="631825" y="287338"/>
            <a:ext cx="12192000" cy="646112"/>
          </a:xfrm>
          <a:prstGeom prst="rect">
            <a:avLst/>
          </a:prstGeom>
          <a:noFill/>
          <a:ln w="9525">
            <a:noFill/>
          </a:ln>
        </p:spPr>
        <p:txBody>
          <a:bodyPr wrap="square" anchor="t" anchorCtr="0">
            <a:spAutoFit/>
          </a:bodyPr>
          <a:p>
            <a:r>
              <a:rPr lang="zh-CN" altLang="en-US" sz="3600" b="1" dirty="0">
                <a:solidFill>
                  <a:schemeClr val="bg1"/>
                </a:solidFill>
                <a:latin typeface="微软雅黑" panose="020B0503020204020204" pitchFamily="34" charset="-122"/>
                <a:ea typeface="微软雅黑" panose="020B0503020204020204" pitchFamily="34" charset="-122"/>
                <a:sym typeface="等线" panose="02010600030101010101" charset="-122"/>
              </a:rPr>
              <a:t>重点产品介绍</a:t>
            </a:r>
            <a:r>
              <a:rPr lang="en-US" altLang="zh-CN" sz="3600" b="1" dirty="0">
                <a:solidFill>
                  <a:schemeClr val="bg1"/>
                </a:solidFill>
                <a:latin typeface="微软雅黑" panose="020B0503020204020204" pitchFamily="34" charset="-122"/>
                <a:ea typeface="微软雅黑" panose="020B0503020204020204" pitchFamily="34" charset="-122"/>
                <a:sym typeface="等线" panose="02010600030101010101" charset="-122"/>
              </a:rPr>
              <a:t>——</a:t>
            </a:r>
            <a:r>
              <a:rPr lang="zh-CN" altLang="en-US" sz="3600" b="1" dirty="0">
                <a:solidFill>
                  <a:schemeClr val="bg1"/>
                </a:solidFill>
                <a:latin typeface="微软雅黑" panose="020B0503020204020204" pitchFamily="34" charset="-122"/>
                <a:ea typeface="微软雅黑" panose="020B0503020204020204" pitchFamily="34" charset="-122"/>
                <a:sym typeface="等线" panose="02010600030101010101" charset="-122"/>
              </a:rPr>
              <a:t>海云天智能考试平台</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72" name="Freeform 8"/>
          <p:cNvSpPr/>
          <p:nvPr/>
        </p:nvSpPr>
        <p:spPr bwMode="auto">
          <a:xfrm>
            <a:off x="1519238" y="3332163"/>
            <a:ext cx="9309100" cy="938213"/>
          </a:xfrm>
          <a:custGeom>
            <a:avLst/>
            <a:gdLst>
              <a:gd name="T0" fmla="*/ 0 w 4171"/>
              <a:gd name="T1" fmla="*/ 983 h 1095"/>
              <a:gd name="T2" fmla="*/ 97 w 4171"/>
              <a:gd name="T3" fmla="*/ 1095 h 1095"/>
              <a:gd name="T4" fmla="*/ 4074 w 4171"/>
              <a:gd name="T5" fmla="*/ 1095 h 1095"/>
              <a:gd name="T6" fmla="*/ 4171 w 4171"/>
              <a:gd name="T7" fmla="*/ 983 h 1095"/>
              <a:gd name="T8" fmla="*/ 4171 w 4171"/>
              <a:gd name="T9" fmla="*/ 112 h 1095"/>
              <a:gd name="T10" fmla="*/ 4074 w 4171"/>
              <a:gd name="T11" fmla="*/ 0 h 1095"/>
              <a:gd name="T12" fmla="*/ 97 w 4171"/>
              <a:gd name="T13" fmla="*/ 0 h 1095"/>
              <a:gd name="T14" fmla="*/ 0 w 4171"/>
              <a:gd name="T15" fmla="*/ 112 h 1095"/>
              <a:gd name="T16" fmla="*/ 0 w 4171"/>
              <a:gd name="T17" fmla="*/ 983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71" h="1095">
                <a:moveTo>
                  <a:pt x="0" y="983"/>
                </a:moveTo>
                <a:cubicBezTo>
                  <a:pt x="0" y="1045"/>
                  <a:pt x="44" y="1095"/>
                  <a:pt x="97" y="1095"/>
                </a:cubicBezTo>
                <a:cubicBezTo>
                  <a:pt x="4074" y="1095"/>
                  <a:pt x="4074" y="1095"/>
                  <a:pt x="4074" y="1095"/>
                </a:cubicBezTo>
                <a:cubicBezTo>
                  <a:pt x="4128" y="1095"/>
                  <a:pt x="4171" y="1045"/>
                  <a:pt x="4171" y="983"/>
                </a:cubicBezTo>
                <a:cubicBezTo>
                  <a:pt x="4171" y="112"/>
                  <a:pt x="4171" y="112"/>
                  <a:pt x="4171" y="112"/>
                </a:cubicBezTo>
                <a:cubicBezTo>
                  <a:pt x="4171" y="50"/>
                  <a:pt x="4128" y="0"/>
                  <a:pt x="4074" y="0"/>
                </a:cubicBezTo>
                <a:cubicBezTo>
                  <a:pt x="97" y="0"/>
                  <a:pt x="97" y="0"/>
                  <a:pt x="97" y="0"/>
                </a:cubicBezTo>
                <a:cubicBezTo>
                  <a:pt x="44" y="0"/>
                  <a:pt x="0" y="50"/>
                  <a:pt x="0" y="112"/>
                </a:cubicBezTo>
                <a:lnTo>
                  <a:pt x="0" y="983"/>
                </a:lnTo>
                <a:close/>
              </a:path>
            </a:pathLst>
          </a:custGeom>
          <a:solidFill>
            <a:srgbClr val="F2F2F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endParaRPr lang="en-US" strike="noStrike" noProof="1" dirty="0">
              <a:latin typeface="微软雅黑" panose="020B0503020204020204" pitchFamily="34" charset="-122"/>
              <a:ea typeface="微软雅黑" panose="020B0503020204020204" pitchFamily="34" charset="-122"/>
            </a:endParaRPr>
          </a:p>
        </p:txBody>
      </p:sp>
      <p:sp>
        <p:nvSpPr>
          <p:cNvPr id="85" name="Freeform 9"/>
          <p:cNvSpPr/>
          <p:nvPr/>
        </p:nvSpPr>
        <p:spPr bwMode="auto">
          <a:xfrm>
            <a:off x="1903413" y="3238500"/>
            <a:ext cx="1474788" cy="1125538"/>
          </a:xfrm>
          <a:custGeom>
            <a:avLst/>
            <a:gdLst>
              <a:gd name="T0" fmla="*/ 0 w 929"/>
              <a:gd name="T1" fmla="*/ 0 h 709"/>
              <a:gd name="T2" fmla="*/ 628 w 929"/>
              <a:gd name="T3" fmla="*/ 0 h 709"/>
              <a:gd name="T4" fmla="*/ 929 w 929"/>
              <a:gd name="T5" fmla="*/ 709 h 709"/>
              <a:gd name="T6" fmla="*/ 302 w 929"/>
              <a:gd name="T7" fmla="*/ 709 h 709"/>
              <a:gd name="T8" fmla="*/ 0 w 929"/>
              <a:gd name="T9" fmla="*/ 0 h 709"/>
            </a:gdLst>
            <a:ahLst/>
            <a:cxnLst>
              <a:cxn ang="0">
                <a:pos x="T0" y="T1"/>
              </a:cxn>
              <a:cxn ang="0">
                <a:pos x="T2" y="T3"/>
              </a:cxn>
              <a:cxn ang="0">
                <a:pos x="T4" y="T5"/>
              </a:cxn>
              <a:cxn ang="0">
                <a:pos x="T6" y="T7"/>
              </a:cxn>
              <a:cxn ang="0">
                <a:pos x="T8" y="T9"/>
              </a:cxn>
            </a:cxnLst>
            <a:rect l="0" t="0" r="r" b="b"/>
            <a:pathLst>
              <a:path w="929" h="709">
                <a:moveTo>
                  <a:pt x="0" y="0"/>
                </a:moveTo>
                <a:lnTo>
                  <a:pt x="628" y="0"/>
                </a:lnTo>
                <a:lnTo>
                  <a:pt x="929" y="709"/>
                </a:lnTo>
                <a:lnTo>
                  <a:pt x="302" y="709"/>
                </a:lnTo>
                <a:lnTo>
                  <a:pt x="0" y="0"/>
                </a:lnTo>
                <a:close/>
              </a:path>
            </a:pathLst>
          </a:custGeom>
          <a:solidFill>
            <a:schemeClr val="accent6">
              <a:lumMod val="50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pPr fontAlgn="auto"/>
            <a:endParaRPr lang="en-US" strike="noStrike" noProof="1" dirty="0">
              <a:latin typeface="微软雅黑" panose="020B0503020204020204" pitchFamily="34" charset="-122"/>
              <a:ea typeface="微软雅黑" panose="020B0503020204020204" pitchFamily="34" charset="-122"/>
            </a:endParaRPr>
          </a:p>
        </p:txBody>
      </p:sp>
      <p:sp>
        <p:nvSpPr>
          <p:cNvPr id="92" name="Freeform 10"/>
          <p:cNvSpPr/>
          <p:nvPr/>
        </p:nvSpPr>
        <p:spPr bwMode="auto">
          <a:xfrm>
            <a:off x="1903413" y="3238500"/>
            <a:ext cx="1239838" cy="573088"/>
          </a:xfrm>
          <a:custGeom>
            <a:avLst/>
            <a:gdLst>
              <a:gd name="T0" fmla="*/ 154 w 781"/>
              <a:gd name="T1" fmla="*/ 361 h 361"/>
              <a:gd name="T2" fmla="*/ 781 w 781"/>
              <a:gd name="T3" fmla="*/ 361 h 361"/>
              <a:gd name="T4" fmla="*/ 628 w 781"/>
              <a:gd name="T5" fmla="*/ 0 h 361"/>
              <a:gd name="T6" fmla="*/ 0 w 781"/>
              <a:gd name="T7" fmla="*/ 0 h 361"/>
              <a:gd name="T8" fmla="*/ 154 w 781"/>
              <a:gd name="T9" fmla="*/ 361 h 361"/>
            </a:gdLst>
            <a:ahLst/>
            <a:cxnLst>
              <a:cxn ang="0">
                <a:pos x="T0" y="T1"/>
              </a:cxn>
              <a:cxn ang="0">
                <a:pos x="T2" y="T3"/>
              </a:cxn>
              <a:cxn ang="0">
                <a:pos x="T4" y="T5"/>
              </a:cxn>
              <a:cxn ang="0">
                <a:pos x="T6" y="T7"/>
              </a:cxn>
              <a:cxn ang="0">
                <a:pos x="T8" y="T9"/>
              </a:cxn>
            </a:cxnLst>
            <a:rect l="0" t="0" r="r" b="b"/>
            <a:pathLst>
              <a:path w="781" h="361">
                <a:moveTo>
                  <a:pt x="154" y="361"/>
                </a:moveTo>
                <a:lnTo>
                  <a:pt x="781" y="361"/>
                </a:lnTo>
                <a:lnTo>
                  <a:pt x="628" y="0"/>
                </a:lnTo>
                <a:lnTo>
                  <a:pt x="0" y="0"/>
                </a:lnTo>
                <a:lnTo>
                  <a:pt x="154" y="361"/>
                </a:lnTo>
                <a:close/>
              </a:path>
            </a:pathLst>
          </a:custGeom>
          <a:solidFill>
            <a:schemeClr val="accent6">
              <a:lumMod val="75000"/>
            </a:schemeClr>
          </a:solidFill>
          <a:ln>
            <a:noFill/>
          </a:ln>
        </p:spPr>
        <p:txBody>
          <a:bodyPr vert="horz" wrap="square" lIns="91440" tIns="45720" rIns="91440" bIns="45720" numCol="1" anchor="t" anchorCtr="0" compatLnSpc="1"/>
          <a:lstStyle/>
          <a:p>
            <a:pPr fontAlgn="auto"/>
            <a:endParaRPr lang="en-US" strike="noStrike" noProof="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
        <p:nvSpPr>
          <p:cNvPr id="94" name="Oval 17"/>
          <p:cNvSpPr>
            <a:spLocks noChangeArrowheads="1"/>
          </p:cNvSpPr>
          <p:nvPr/>
        </p:nvSpPr>
        <p:spPr bwMode="auto">
          <a:xfrm>
            <a:off x="1592263" y="3597275"/>
            <a:ext cx="430213" cy="428625"/>
          </a:xfrm>
          <a:prstGeom prst="ellipse">
            <a:avLst/>
          </a:prstGeom>
          <a:solidFill>
            <a:schemeClr val="accent6">
              <a:lumMod val="75000"/>
            </a:schemeClr>
          </a:solidFill>
          <a:ln>
            <a:noFill/>
          </a:ln>
        </p:spPr>
        <p:txBody>
          <a:bodyPr vert="horz" wrap="square" lIns="91440" tIns="45720" rIns="91440" bIns="45720" numCol="1" anchor="t" anchorCtr="0" compatLnSpc="1"/>
          <a:lstStyle/>
          <a:p>
            <a:pPr fontAlgn="auto"/>
            <a:endParaRPr lang="en-US" strike="noStrike" noProof="1" dirty="0">
              <a:latin typeface="微软雅黑" panose="020B0503020204020204" pitchFamily="34" charset="-122"/>
              <a:ea typeface="微软雅黑" panose="020B0503020204020204" pitchFamily="34" charset="-122"/>
            </a:endParaRPr>
          </a:p>
        </p:txBody>
      </p:sp>
      <p:sp>
        <p:nvSpPr>
          <p:cNvPr id="30732" name="Freeform 18"/>
          <p:cNvSpPr>
            <a:spLocks noEditPoints="1"/>
          </p:cNvSpPr>
          <p:nvPr/>
        </p:nvSpPr>
        <p:spPr>
          <a:xfrm>
            <a:off x="1733550" y="3736975"/>
            <a:ext cx="119063" cy="119063"/>
          </a:xfrm>
          <a:custGeom>
            <a:avLst/>
            <a:gdLst/>
            <a:ahLst/>
            <a:cxnLst>
              <a:cxn ang="0">
                <a:pos x="21414" y="97649"/>
              </a:cxn>
              <a:cxn ang="0">
                <a:pos x="97648" y="97649"/>
              </a:cxn>
              <a:cxn ang="0">
                <a:pos x="97648" y="21414"/>
              </a:cxn>
              <a:cxn ang="0">
                <a:pos x="21414" y="21414"/>
              </a:cxn>
              <a:cxn ang="0">
                <a:pos x="21414" y="97649"/>
              </a:cxn>
              <a:cxn ang="0">
                <a:pos x="32549" y="86514"/>
              </a:cxn>
              <a:cxn ang="0">
                <a:pos x="32549" y="32549"/>
              </a:cxn>
              <a:cxn ang="0">
                <a:pos x="86513" y="32549"/>
              </a:cxn>
              <a:cxn ang="0">
                <a:pos x="86513" y="86514"/>
              </a:cxn>
              <a:cxn ang="0">
                <a:pos x="32549" y="86514"/>
              </a:cxn>
            </a:cxnLst>
            <a:pathLst>
              <a:path w="139" h="139">
                <a:moveTo>
                  <a:pt x="25" y="114"/>
                </a:moveTo>
                <a:cubicBezTo>
                  <a:pt x="49" y="139"/>
                  <a:pt x="89" y="139"/>
                  <a:pt x="114" y="114"/>
                </a:cubicBezTo>
                <a:cubicBezTo>
                  <a:pt x="139" y="89"/>
                  <a:pt x="139" y="49"/>
                  <a:pt x="114" y="25"/>
                </a:cubicBezTo>
                <a:cubicBezTo>
                  <a:pt x="89" y="0"/>
                  <a:pt x="49" y="0"/>
                  <a:pt x="25" y="25"/>
                </a:cubicBezTo>
                <a:cubicBezTo>
                  <a:pt x="0" y="49"/>
                  <a:pt x="0" y="89"/>
                  <a:pt x="25" y="114"/>
                </a:cubicBezTo>
                <a:close/>
                <a:moveTo>
                  <a:pt x="38" y="101"/>
                </a:moveTo>
                <a:cubicBezTo>
                  <a:pt x="20" y="84"/>
                  <a:pt x="20" y="55"/>
                  <a:pt x="38" y="38"/>
                </a:cubicBezTo>
                <a:cubicBezTo>
                  <a:pt x="55" y="20"/>
                  <a:pt x="83" y="20"/>
                  <a:pt x="101" y="38"/>
                </a:cubicBezTo>
                <a:cubicBezTo>
                  <a:pt x="118" y="55"/>
                  <a:pt x="118" y="84"/>
                  <a:pt x="101" y="101"/>
                </a:cubicBezTo>
                <a:cubicBezTo>
                  <a:pt x="83" y="118"/>
                  <a:pt x="55" y="118"/>
                  <a:pt x="38" y="101"/>
                </a:cubicBezTo>
                <a:close/>
              </a:path>
            </a:pathLst>
          </a:custGeom>
          <a:solidFill>
            <a:srgbClr val="FFFFFF"/>
          </a:solidFill>
          <a:ln w="9525">
            <a:noFill/>
          </a:ln>
        </p:spPr>
        <p:txBody>
          <a:bodyPr/>
          <a:p>
            <a:endParaRPr lang="zh-CN" altLang="en-US"/>
          </a:p>
        </p:txBody>
      </p:sp>
      <p:sp>
        <p:nvSpPr>
          <p:cNvPr id="30733" name="Freeform 19"/>
          <p:cNvSpPr/>
          <p:nvPr/>
        </p:nvSpPr>
        <p:spPr>
          <a:xfrm>
            <a:off x="1814513" y="3817938"/>
            <a:ext cx="63500" cy="63500"/>
          </a:xfrm>
          <a:custGeom>
            <a:avLst/>
            <a:gdLst/>
            <a:ahLst/>
            <a:cxnLst>
              <a:cxn ang="0">
                <a:pos x="58280" y="59151"/>
              </a:cxn>
              <a:cxn ang="0">
                <a:pos x="59150" y="58281"/>
              </a:cxn>
              <a:cxn ang="0">
                <a:pos x="59150" y="42623"/>
              </a:cxn>
              <a:cxn ang="0">
                <a:pos x="20876" y="4349"/>
              </a:cxn>
              <a:cxn ang="0">
                <a:pos x="6089" y="4349"/>
              </a:cxn>
              <a:cxn ang="0">
                <a:pos x="4349" y="6089"/>
              </a:cxn>
              <a:cxn ang="0">
                <a:pos x="4349" y="20877"/>
              </a:cxn>
              <a:cxn ang="0">
                <a:pos x="42623" y="59151"/>
              </a:cxn>
              <a:cxn ang="0">
                <a:pos x="58280" y="59151"/>
              </a:cxn>
            </a:cxnLst>
            <a:pathLst>
              <a:path w="73" h="73">
                <a:moveTo>
                  <a:pt x="67" y="68"/>
                </a:moveTo>
                <a:cubicBezTo>
                  <a:pt x="68" y="67"/>
                  <a:pt x="68" y="67"/>
                  <a:pt x="68" y="67"/>
                </a:cubicBezTo>
                <a:cubicBezTo>
                  <a:pt x="73" y="62"/>
                  <a:pt x="73" y="54"/>
                  <a:pt x="68" y="49"/>
                </a:cubicBezTo>
                <a:cubicBezTo>
                  <a:pt x="24" y="5"/>
                  <a:pt x="24" y="5"/>
                  <a:pt x="24" y="5"/>
                </a:cubicBezTo>
                <a:cubicBezTo>
                  <a:pt x="19" y="0"/>
                  <a:pt x="12" y="0"/>
                  <a:pt x="7" y="5"/>
                </a:cubicBezTo>
                <a:cubicBezTo>
                  <a:pt x="5" y="7"/>
                  <a:pt x="5" y="7"/>
                  <a:pt x="5" y="7"/>
                </a:cubicBezTo>
                <a:cubicBezTo>
                  <a:pt x="0" y="12"/>
                  <a:pt x="0" y="20"/>
                  <a:pt x="5" y="24"/>
                </a:cubicBezTo>
                <a:cubicBezTo>
                  <a:pt x="49" y="68"/>
                  <a:pt x="49" y="68"/>
                  <a:pt x="49" y="68"/>
                </a:cubicBezTo>
                <a:cubicBezTo>
                  <a:pt x="54" y="73"/>
                  <a:pt x="62" y="73"/>
                  <a:pt x="67" y="68"/>
                </a:cubicBezTo>
                <a:close/>
              </a:path>
            </a:pathLst>
          </a:custGeom>
          <a:solidFill>
            <a:srgbClr val="FFFFFF"/>
          </a:solidFill>
          <a:ln w="9525">
            <a:noFill/>
          </a:ln>
        </p:spPr>
        <p:txBody>
          <a:bodyPr/>
          <a:p>
            <a:endParaRPr lang="zh-CN" altLang="en-US"/>
          </a:p>
        </p:txBody>
      </p:sp>
      <p:sp>
        <p:nvSpPr>
          <p:cNvPr id="30734" name="文本框 32"/>
          <p:cNvSpPr txBox="1"/>
          <p:nvPr/>
        </p:nvSpPr>
        <p:spPr>
          <a:xfrm>
            <a:off x="2157413" y="3617913"/>
            <a:ext cx="1055687" cy="400050"/>
          </a:xfrm>
          <a:prstGeom prst="rect">
            <a:avLst/>
          </a:prstGeom>
          <a:noFill/>
          <a:ln w="9525">
            <a:noFill/>
          </a:ln>
        </p:spPr>
        <p:txBody>
          <a:bodyPr wrap="square" anchor="t" anchorCtr="0">
            <a:spAutoFit/>
          </a:bodyPr>
          <a:p>
            <a:pPr algn="ctr"/>
            <a:r>
              <a:rPr lang="zh-CN" altLang="en-US" sz="2000" b="1" dirty="0">
                <a:solidFill>
                  <a:schemeClr val="bg1"/>
                </a:solidFill>
                <a:latin typeface="微软雅黑" panose="020B0503020204020204" pitchFamily="34" charset="-122"/>
                <a:ea typeface="微软雅黑" panose="020B0503020204020204" pitchFamily="34" charset="-122"/>
              </a:rPr>
              <a:t>特点</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05" name="Freeform 5"/>
          <p:cNvSpPr/>
          <p:nvPr/>
        </p:nvSpPr>
        <p:spPr bwMode="auto">
          <a:xfrm>
            <a:off x="1522413" y="4678363"/>
            <a:ext cx="9310688" cy="936625"/>
          </a:xfrm>
          <a:custGeom>
            <a:avLst/>
            <a:gdLst>
              <a:gd name="T0" fmla="*/ 0 w 4171"/>
              <a:gd name="T1" fmla="*/ 983 h 1095"/>
              <a:gd name="T2" fmla="*/ 97 w 4171"/>
              <a:gd name="T3" fmla="*/ 1095 h 1095"/>
              <a:gd name="T4" fmla="*/ 4074 w 4171"/>
              <a:gd name="T5" fmla="*/ 1095 h 1095"/>
              <a:gd name="T6" fmla="*/ 4171 w 4171"/>
              <a:gd name="T7" fmla="*/ 983 h 1095"/>
              <a:gd name="T8" fmla="*/ 4171 w 4171"/>
              <a:gd name="T9" fmla="*/ 112 h 1095"/>
              <a:gd name="T10" fmla="*/ 4074 w 4171"/>
              <a:gd name="T11" fmla="*/ 0 h 1095"/>
              <a:gd name="T12" fmla="*/ 97 w 4171"/>
              <a:gd name="T13" fmla="*/ 0 h 1095"/>
              <a:gd name="T14" fmla="*/ 0 w 4171"/>
              <a:gd name="T15" fmla="*/ 112 h 1095"/>
              <a:gd name="T16" fmla="*/ 0 w 4171"/>
              <a:gd name="T17" fmla="*/ 983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71" h="1095">
                <a:moveTo>
                  <a:pt x="0" y="983"/>
                </a:moveTo>
                <a:cubicBezTo>
                  <a:pt x="0" y="1045"/>
                  <a:pt x="44" y="1095"/>
                  <a:pt x="97" y="1095"/>
                </a:cubicBezTo>
                <a:cubicBezTo>
                  <a:pt x="4074" y="1095"/>
                  <a:pt x="4074" y="1095"/>
                  <a:pt x="4074" y="1095"/>
                </a:cubicBezTo>
                <a:cubicBezTo>
                  <a:pt x="4128" y="1095"/>
                  <a:pt x="4171" y="1045"/>
                  <a:pt x="4171" y="983"/>
                </a:cubicBezTo>
                <a:cubicBezTo>
                  <a:pt x="4171" y="112"/>
                  <a:pt x="4171" y="112"/>
                  <a:pt x="4171" y="112"/>
                </a:cubicBezTo>
                <a:cubicBezTo>
                  <a:pt x="4171" y="50"/>
                  <a:pt x="4128" y="0"/>
                  <a:pt x="4074" y="0"/>
                </a:cubicBezTo>
                <a:cubicBezTo>
                  <a:pt x="97" y="0"/>
                  <a:pt x="97" y="0"/>
                  <a:pt x="97" y="0"/>
                </a:cubicBezTo>
                <a:cubicBezTo>
                  <a:pt x="44" y="0"/>
                  <a:pt x="0" y="50"/>
                  <a:pt x="0" y="112"/>
                </a:cubicBezTo>
                <a:lnTo>
                  <a:pt x="0" y="983"/>
                </a:lnTo>
                <a:close/>
              </a:path>
            </a:pathLst>
          </a:custGeom>
          <a:solidFill>
            <a:srgbClr val="F2F2F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endParaRPr lang="en-US" strike="noStrike" noProof="1" dirty="0">
              <a:latin typeface="微软雅黑" panose="020B0503020204020204" pitchFamily="34" charset="-122"/>
              <a:ea typeface="微软雅黑" panose="020B0503020204020204" pitchFamily="34" charset="-122"/>
            </a:endParaRPr>
          </a:p>
        </p:txBody>
      </p:sp>
      <p:sp>
        <p:nvSpPr>
          <p:cNvPr id="106" name="Freeform 6"/>
          <p:cNvSpPr/>
          <p:nvPr/>
        </p:nvSpPr>
        <p:spPr bwMode="auto">
          <a:xfrm>
            <a:off x="1903413" y="4584700"/>
            <a:ext cx="1474788" cy="1125538"/>
          </a:xfrm>
          <a:custGeom>
            <a:avLst/>
            <a:gdLst>
              <a:gd name="T0" fmla="*/ 0 w 929"/>
              <a:gd name="T1" fmla="*/ 0 h 709"/>
              <a:gd name="T2" fmla="*/ 628 w 929"/>
              <a:gd name="T3" fmla="*/ 0 h 709"/>
              <a:gd name="T4" fmla="*/ 929 w 929"/>
              <a:gd name="T5" fmla="*/ 709 h 709"/>
              <a:gd name="T6" fmla="*/ 302 w 929"/>
              <a:gd name="T7" fmla="*/ 709 h 709"/>
              <a:gd name="T8" fmla="*/ 0 w 929"/>
              <a:gd name="T9" fmla="*/ 0 h 709"/>
            </a:gdLst>
            <a:ahLst/>
            <a:cxnLst>
              <a:cxn ang="0">
                <a:pos x="T0" y="T1"/>
              </a:cxn>
              <a:cxn ang="0">
                <a:pos x="T2" y="T3"/>
              </a:cxn>
              <a:cxn ang="0">
                <a:pos x="T4" y="T5"/>
              </a:cxn>
              <a:cxn ang="0">
                <a:pos x="T6" y="T7"/>
              </a:cxn>
              <a:cxn ang="0">
                <a:pos x="T8" y="T9"/>
              </a:cxn>
            </a:cxnLst>
            <a:rect l="0" t="0" r="r" b="b"/>
            <a:pathLst>
              <a:path w="929" h="709">
                <a:moveTo>
                  <a:pt x="0" y="0"/>
                </a:moveTo>
                <a:lnTo>
                  <a:pt x="628" y="0"/>
                </a:lnTo>
                <a:lnTo>
                  <a:pt x="929" y="709"/>
                </a:lnTo>
                <a:lnTo>
                  <a:pt x="302" y="709"/>
                </a:lnTo>
                <a:lnTo>
                  <a:pt x="0" y="0"/>
                </a:lnTo>
                <a:close/>
              </a:path>
            </a:pathLst>
          </a:custGeom>
          <a:solidFill>
            <a:schemeClr val="accent5">
              <a:lumMod val="50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pPr fontAlgn="auto"/>
            <a:endParaRPr lang="en-US" strike="noStrike" noProof="1" dirty="0">
              <a:latin typeface="微软雅黑" panose="020B0503020204020204" pitchFamily="34" charset="-122"/>
              <a:ea typeface="微软雅黑" panose="020B0503020204020204" pitchFamily="34" charset="-122"/>
            </a:endParaRPr>
          </a:p>
        </p:txBody>
      </p:sp>
      <p:sp>
        <p:nvSpPr>
          <p:cNvPr id="107" name="Freeform 7"/>
          <p:cNvSpPr/>
          <p:nvPr/>
        </p:nvSpPr>
        <p:spPr bwMode="auto">
          <a:xfrm>
            <a:off x="1903413" y="4584700"/>
            <a:ext cx="1239838" cy="573088"/>
          </a:xfrm>
          <a:custGeom>
            <a:avLst/>
            <a:gdLst>
              <a:gd name="T0" fmla="*/ 154 w 781"/>
              <a:gd name="T1" fmla="*/ 361 h 361"/>
              <a:gd name="T2" fmla="*/ 781 w 781"/>
              <a:gd name="T3" fmla="*/ 361 h 361"/>
              <a:gd name="T4" fmla="*/ 628 w 781"/>
              <a:gd name="T5" fmla="*/ 0 h 361"/>
              <a:gd name="T6" fmla="*/ 0 w 781"/>
              <a:gd name="T7" fmla="*/ 0 h 361"/>
              <a:gd name="T8" fmla="*/ 154 w 781"/>
              <a:gd name="T9" fmla="*/ 361 h 361"/>
            </a:gdLst>
            <a:ahLst/>
            <a:cxnLst>
              <a:cxn ang="0">
                <a:pos x="T0" y="T1"/>
              </a:cxn>
              <a:cxn ang="0">
                <a:pos x="T2" y="T3"/>
              </a:cxn>
              <a:cxn ang="0">
                <a:pos x="T4" y="T5"/>
              </a:cxn>
              <a:cxn ang="0">
                <a:pos x="T6" y="T7"/>
              </a:cxn>
              <a:cxn ang="0">
                <a:pos x="T8" y="T9"/>
              </a:cxn>
            </a:cxnLst>
            <a:rect l="0" t="0" r="r" b="b"/>
            <a:pathLst>
              <a:path w="781" h="361">
                <a:moveTo>
                  <a:pt x="154" y="361"/>
                </a:moveTo>
                <a:lnTo>
                  <a:pt x="781" y="361"/>
                </a:lnTo>
                <a:lnTo>
                  <a:pt x="628" y="0"/>
                </a:lnTo>
                <a:lnTo>
                  <a:pt x="0" y="0"/>
                </a:lnTo>
                <a:lnTo>
                  <a:pt x="154" y="361"/>
                </a:lnTo>
                <a:close/>
              </a:path>
            </a:pathLst>
          </a:custGeom>
          <a:solidFill>
            <a:schemeClr val="accent5">
              <a:lumMod val="75000"/>
            </a:schemeClr>
          </a:solidFill>
          <a:ln>
            <a:noFill/>
          </a:ln>
        </p:spPr>
        <p:txBody>
          <a:bodyPr vert="horz" wrap="square" lIns="91440" tIns="45720" rIns="91440" bIns="45720" numCol="1" anchor="t" anchorCtr="0" compatLnSpc="1"/>
          <a:lstStyle/>
          <a:p>
            <a:pPr fontAlgn="auto"/>
            <a:endParaRPr lang="en-US" strike="noStrike" noProof="1" dirty="0">
              <a:solidFill>
                <a:schemeClr val="accent5">
                  <a:lumMod val="40000"/>
                  <a:lumOff val="60000"/>
                </a:schemeClr>
              </a:solidFill>
              <a:latin typeface="微软雅黑" panose="020B0503020204020204" pitchFamily="34" charset="-122"/>
              <a:ea typeface="微软雅黑" panose="020B0503020204020204" pitchFamily="34" charset="-122"/>
            </a:endParaRPr>
          </a:p>
        </p:txBody>
      </p:sp>
      <p:sp>
        <p:nvSpPr>
          <p:cNvPr id="108" name="Oval 14"/>
          <p:cNvSpPr>
            <a:spLocks noChangeArrowheads="1"/>
          </p:cNvSpPr>
          <p:nvPr/>
        </p:nvSpPr>
        <p:spPr bwMode="auto">
          <a:xfrm>
            <a:off x="1589088" y="4941888"/>
            <a:ext cx="430213" cy="430213"/>
          </a:xfrm>
          <a:prstGeom prst="ellipse">
            <a:avLst/>
          </a:prstGeom>
          <a:solidFill>
            <a:schemeClr val="accent5">
              <a:lumMod val="75000"/>
            </a:schemeClr>
          </a:solidFill>
          <a:ln>
            <a:noFill/>
          </a:ln>
        </p:spPr>
        <p:txBody>
          <a:bodyPr vert="horz" wrap="square" lIns="91440" tIns="45720" rIns="91440" bIns="45720" numCol="1" anchor="t" anchorCtr="0" compatLnSpc="1"/>
          <a:lstStyle/>
          <a:p>
            <a:pPr fontAlgn="auto"/>
            <a:endParaRPr lang="en-US" strike="noStrike" noProof="1" dirty="0">
              <a:latin typeface="微软雅黑" panose="020B0503020204020204" pitchFamily="34" charset="-122"/>
              <a:ea typeface="微软雅黑" panose="020B0503020204020204" pitchFamily="34" charset="-122"/>
            </a:endParaRPr>
          </a:p>
        </p:txBody>
      </p:sp>
      <p:sp>
        <p:nvSpPr>
          <p:cNvPr id="30739" name="Oval 15"/>
          <p:cNvSpPr/>
          <p:nvPr/>
        </p:nvSpPr>
        <p:spPr>
          <a:xfrm>
            <a:off x="1771650" y="5099050"/>
            <a:ext cx="60325" cy="60325"/>
          </a:xfrm>
          <a:prstGeom prst="ellipse">
            <a:avLst/>
          </a:prstGeom>
          <a:solidFill>
            <a:srgbClr val="FFFFFF"/>
          </a:solidFill>
          <a:ln w="9525">
            <a:noFill/>
          </a:ln>
        </p:spPr>
        <p:txBody>
          <a:bodyPr wrap="square" lIns="91440" tIns="45720" rIns="91440" bIns="45720" anchor="t" anchorCtr="0"/>
          <a:p>
            <a:endParaRPr lang="en-US" altLang="zh-CN" dirty="0">
              <a:latin typeface="微软雅黑" panose="020B0503020204020204" pitchFamily="34" charset="-122"/>
              <a:ea typeface="微软雅黑" panose="020B0503020204020204" pitchFamily="34" charset="-122"/>
            </a:endParaRPr>
          </a:p>
        </p:txBody>
      </p:sp>
      <p:sp>
        <p:nvSpPr>
          <p:cNvPr id="30740" name="Freeform 16"/>
          <p:cNvSpPr/>
          <p:nvPr/>
        </p:nvSpPr>
        <p:spPr>
          <a:xfrm>
            <a:off x="1727200" y="5149850"/>
            <a:ext cx="147638" cy="68263"/>
          </a:xfrm>
          <a:custGeom>
            <a:avLst/>
            <a:gdLst/>
            <a:ahLst/>
            <a:cxnLst>
              <a:cxn ang="0">
                <a:pos x="22317" y="0"/>
              </a:cxn>
              <a:cxn ang="0">
                <a:pos x="36051" y="0"/>
              </a:cxn>
              <a:cxn ang="0">
                <a:pos x="73819" y="21332"/>
              </a:cxn>
              <a:cxn ang="0">
                <a:pos x="111586" y="0"/>
              </a:cxn>
              <a:cxn ang="0">
                <a:pos x="125320" y="0"/>
              </a:cxn>
              <a:cxn ang="0">
                <a:pos x="144204" y="68263"/>
              </a:cxn>
              <a:cxn ang="0">
                <a:pos x="2575" y="68263"/>
              </a:cxn>
              <a:cxn ang="0">
                <a:pos x="22317" y="0"/>
              </a:cxn>
            </a:cxnLst>
            <a:pathLst>
              <a:path w="172" h="80">
                <a:moveTo>
                  <a:pt x="26" y="0"/>
                </a:moveTo>
                <a:cubicBezTo>
                  <a:pt x="42" y="0"/>
                  <a:pt x="42" y="0"/>
                  <a:pt x="42" y="0"/>
                </a:cubicBezTo>
                <a:cubicBezTo>
                  <a:pt x="51" y="15"/>
                  <a:pt x="67" y="25"/>
                  <a:pt x="86" y="25"/>
                </a:cubicBezTo>
                <a:cubicBezTo>
                  <a:pt x="105" y="25"/>
                  <a:pt x="121" y="15"/>
                  <a:pt x="130" y="0"/>
                </a:cubicBezTo>
                <a:cubicBezTo>
                  <a:pt x="146" y="0"/>
                  <a:pt x="146" y="0"/>
                  <a:pt x="146" y="0"/>
                </a:cubicBezTo>
                <a:cubicBezTo>
                  <a:pt x="172" y="0"/>
                  <a:pt x="168" y="54"/>
                  <a:pt x="168" y="80"/>
                </a:cubicBezTo>
                <a:cubicBezTo>
                  <a:pt x="3" y="80"/>
                  <a:pt x="3" y="80"/>
                  <a:pt x="3" y="80"/>
                </a:cubicBezTo>
                <a:cubicBezTo>
                  <a:pt x="3" y="54"/>
                  <a:pt x="0" y="0"/>
                  <a:pt x="26" y="0"/>
                </a:cubicBezTo>
                <a:close/>
              </a:path>
            </a:pathLst>
          </a:custGeom>
          <a:solidFill>
            <a:srgbClr val="FFFFFF"/>
          </a:solidFill>
          <a:ln w="9525">
            <a:noFill/>
          </a:ln>
        </p:spPr>
        <p:txBody>
          <a:bodyPr/>
          <a:p>
            <a:endParaRPr lang="zh-CN" altLang="en-US"/>
          </a:p>
        </p:txBody>
      </p:sp>
      <p:sp>
        <p:nvSpPr>
          <p:cNvPr id="30741" name="矩形 122"/>
          <p:cNvSpPr/>
          <p:nvPr/>
        </p:nvSpPr>
        <p:spPr>
          <a:xfrm>
            <a:off x="3408363" y="4970463"/>
            <a:ext cx="7926387" cy="369887"/>
          </a:xfrm>
          <a:prstGeom prst="rect">
            <a:avLst/>
          </a:prstGeom>
          <a:noFill/>
          <a:ln w="9525">
            <a:noFill/>
          </a:ln>
        </p:spPr>
        <p:txBody>
          <a:bodyPr wrap="square" anchor="t" anchorCtr="0">
            <a:spAutoFit/>
          </a:bodyPr>
          <a:p>
            <a:pPr>
              <a:lnSpc>
                <a:spcPct val="120000"/>
              </a:lnSpc>
            </a:pPr>
            <a:r>
              <a:rPr lang="da-DK" altLang="zh-CN" sz="1500" b="1" dirty="0">
                <a:solidFill>
                  <a:srgbClr val="404040"/>
                </a:solidFill>
                <a:latin typeface="微软雅黑" panose="020B0503020204020204" pitchFamily="34" charset="-122"/>
                <a:ea typeface="微软雅黑" panose="020B0503020204020204" pitchFamily="34" charset="-122"/>
                <a:sym typeface="等线" panose="02010600030101010101" charset="-122"/>
              </a:rPr>
              <a:t>人机对话听说考试   多人对话考试    通用计算机化考试    信息技术考试     其他考试</a:t>
            </a:r>
            <a:endParaRPr lang="da-DK" altLang="zh-CN" sz="1500" b="1" dirty="0">
              <a:solidFill>
                <a:srgbClr val="404040"/>
              </a:solidFill>
              <a:latin typeface="微软雅黑" panose="020B0503020204020204" pitchFamily="34" charset="-122"/>
              <a:ea typeface="微软雅黑" panose="020B0503020204020204" pitchFamily="34" charset="-122"/>
              <a:sym typeface="等线" panose="02010600030101010101" charset="-122"/>
            </a:endParaRPr>
          </a:p>
        </p:txBody>
      </p:sp>
      <p:sp>
        <p:nvSpPr>
          <p:cNvPr id="124" name="矩形 123"/>
          <p:cNvSpPr/>
          <p:nvPr/>
        </p:nvSpPr>
        <p:spPr>
          <a:xfrm>
            <a:off x="3408363" y="3648075"/>
            <a:ext cx="6413500" cy="323850"/>
          </a:xfrm>
          <a:prstGeom prst="rect">
            <a:avLst/>
          </a:prstGeom>
        </p:spPr>
        <p:txBody>
          <a:bodyPr wrap="square">
            <a:spAutoFit/>
          </a:bodyPr>
          <a:lstStyle/>
          <a:p>
            <a:pPr fontAlgn="auto"/>
            <a:r>
              <a:rPr lang="da-DK" altLang="zh-CN" sz="1500" b="1" strike="noStrike" kern="0" noProof="1" dirty="0" smtClean="0">
                <a:solidFill>
                  <a:schemeClr val="bg2">
                    <a:lumMod val="25000"/>
                  </a:schemeClr>
                </a:solidFill>
                <a:latin typeface="微软雅黑" panose="020B0503020204020204" pitchFamily="34" charset="-122"/>
                <a:ea typeface="微软雅黑" panose="020B0503020204020204" pitchFamily="34" charset="-122"/>
                <a:cs typeface="+mn-cs"/>
                <a:sym typeface="+mn-ea"/>
              </a:rPr>
              <a:t>安全可靠</a:t>
            </a:r>
            <a:r>
              <a:rPr lang="da-DK" altLang="zh-CN" sz="1500" b="1" strike="noStrike" kern="0" spc="200" noProof="1" dirty="0" smtClean="0">
                <a:solidFill>
                  <a:schemeClr val="bg2">
                    <a:lumMod val="25000"/>
                  </a:schemeClr>
                </a:solidFill>
                <a:latin typeface="微软雅黑" panose="020B0503020204020204" pitchFamily="34" charset="-122"/>
                <a:ea typeface="微软雅黑" panose="020B0503020204020204" pitchFamily="34" charset="-122"/>
                <a:cs typeface="+mn-cs"/>
                <a:sym typeface="+mn-ea"/>
              </a:rPr>
              <a:t>    </a:t>
            </a:r>
            <a:r>
              <a:rPr lang="da-DK" altLang="zh-CN" sz="1500" b="1" strike="noStrike" kern="0" noProof="1" dirty="0" smtClean="0">
                <a:solidFill>
                  <a:schemeClr val="bg2">
                    <a:lumMod val="25000"/>
                  </a:schemeClr>
                </a:solidFill>
                <a:latin typeface="微软雅黑" panose="020B0503020204020204" pitchFamily="34" charset="-122"/>
                <a:ea typeface="微软雅黑" panose="020B0503020204020204" pitchFamily="34" charset="-122"/>
                <a:cs typeface="+mn-cs"/>
                <a:sym typeface="+mn-ea"/>
              </a:rPr>
              <a:t>技术先进    完整灵活    容错性高    防范作弊     </a:t>
            </a:r>
            <a:r>
              <a:rPr lang="zh-CN" altLang="en-US" sz="1500" b="1" strike="noStrike" kern="0" noProof="1" dirty="0" smtClean="0">
                <a:solidFill>
                  <a:schemeClr val="bg2">
                    <a:lumMod val="25000"/>
                  </a:schemeClr>
                </a:solidFill>
                <a:latin typeface="微软雅黑" panose="020B0503020204020204" pitchFamily="34" charset="-122"/>
                <a:ea typeface="微软雅黑" panose="020B0503020204020204" pitchFamily="34" charset="-122"/>
                <a:cs typeface="+mn-cs"/>
                <a:sym typeface="+mn-ea"/>
              </a:rPr>
              <a:t>公平公正</a:t>
            </a:r>
            <a:endParaRPr lang="da-DK" altLang="zh-CN" sz="1500" b="1" strike="noStrike" kern="0" spc="200" noProof="1" dirty="0">
              <a:solidFill>
                <a:schemeClr val="bg2">
                  <a:lumMod val="25000"/>
                </a:schemeClr>
              </a:solidFill>
              <a:latin typeface="微软雅黑" panose="020B0503020204020204" pitchFamily="34" charset="-122"/>
              <a:ea typeface="微软雅黑" panose="020B0503020204020204" pitchFamily="34" charset="-122"/>
              <a:sym typeface="+mn-ea"/>
            </a:endParaRPr>
          </a:p>
        </p:txBody>
      </p:sp>
      <p:sp>
        <p:nvSpPr>
          <p:cNvPr id="30743" name="文本框 32"/>
          <p:cNvSpPr txBox="1"/>
          <p:nvPr/>
        </p:nvSpPr>
        <p:spPr>
          <a:xfrm>
            <a:off x="2101850" y="4845050"/>
            <a:ext cx="1054100" cy="708025"/>
          </a:xfrm>
          <a:prstGeom prst="rect">
            <a:avLst/>
          </a:prstGeom>
          <a:noFill/>
          <a:ln w="9525">
            <a:noFill/>
          </a:ln>
        </p:spPr>
        <p:txBody>
          <a:bodyPr wrap="square" anchor="t" anchorCtr="0">
            <a:spAutoFit/>
          </a:bodyPr>
          <a:p>
            <a:pPr algn="ctr"/>
            <a:r>
              <a:rPr lang="zh-CN" altLang="en-US" sz="2000" dirty="0">
                <a:solidFill>
                  <a:schemeClr val="bg1"/>
                </a:solidFill>
                <a:latin typeface="微软雅黑" panose="020B0503020204020204" pitchFamily="34" charset="-122"/>
                <a:ea typeface="微软雅黑" panose="020B0503020204020204" pitchFamily="34" charset="-122"/>
              </a:rPr>
              <a:t>应用</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范围</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30744" name="矩形 24"/>
          <p:cNvSpPr/>
          <p:nvPr/>
        </p:nvSpPr>
        <p:spPr>
          <a:xfrm>
            <a:off x="1185863" y="5981700"/>
            <a:ext cx="9904412" cy="492125"/>
          </a:xfrm>
          <a:prstGeom prst="rect">
            <a:avLst/>
          </a:prstGeom>
          <a:noFill/>
          <a:ln w="9525">
            <a:noFill/>
          </a:ln>
        </p:spPr>
        <p:txBody>
          <a:bodyPr wrap="square" anchor="t" anchorCtr="0">
            <a:spAutoFit/>
          </a:bodyPr>
          <a:p>
            <a:pPr algn="just" defTabSz="650875">
              <a:lnSpc>
                <a:spcPct val="130000"/>
              </a:lnSpc>
            </a:pPr>
            <a:r>
              <a:rPr lang="zh-CN" altLang="en-US" sz="2000" b="1" dirty="0">
                <a:solidFill>
                  <a:srgbClr val="2F5597"/>
                </a:solidFill>
                <a:latin typeface="微软雅黑" panose="020B0503020204020204" pitchFamily="34" charset="-122"/>
                <a:ea typeface="微软雅黑" panose="020B0503020204020204" pitchFamily="34" charset="-122"/>
                <a:sym typeface="等线" panose="02010600030101010101" charset="-122"/>
              </a:rPr>
              <a:t>每年交付全国性大规模机考项目达</a:t>
            </a:r>
            <a:r>
              <a:rPr lang="en-US" altLang="zh-CN" sz="2000" b="1" dirty="0">
                <a:solidFill>
                  <a:srgbClr val="FF0000"/>
                </a:solidFill>
                <a:latin typeface="微软雅黑" panose="020B0503020204020204" pitchFamily="34" charset="-122"/>
                <a:ea typeface="微软雅黑" panose="020B0503020204020204" pitchFamily="34" charset="-122"/>
                <a:sym typeface="等线" panose="02010600030101010101" charset="-122"/>
              </a:rPr>
              <a:t>10</a:t>
            </a:r>
            <a:r>
              <a:rPr lang="zh-CN" altLang="en-US" sz="2000" b="1" dirty="0">
                <a:solidFill>
                  <a:srgbClr val="FF0000"/>
                </a:solidFill>
                <a:latin typeface="微软雅黑" panose="020B0503020204020204" pitchFamily="34" charset="-122"/>
                <a:ea typeface="微软雅黑" panose="020B0503020204020204" pitchFamily="34" charset="-122"/>
                <a:sym typeface="等线" panose="02010600030101010101" charset="-122"/>
              </a:rPr>
              <a:t>多个</a:t>
            </a:r>
            <a:r>
              <a:rPr lang="zh-CN" altLang="en-US" sz="2000" dirty="0">
                <a:solidFill>
                  <a:srgbClr val="FF0000"/>
                </a:solidFill>
                <a:latin typeface="微软雅黑" panose="020B0503020204020204" pitchFamily="34" charset="-122"/>
                <a:ea typeface="微软雅黑" panose="020B0503020204020204" pitchFamily="34" charset="-122"/>
                <a:sym typeface="等线" panose="02010600030101010101" charset="-122"/>
              </a:rPr>
              <a:t>、</a:t>
            </a:r>
            <a:r>
              <a:rPr lang="zh-CN" altLang="en-US" sz="2000" b="1" dirty="0">
                <a:solidFill>
                  <a:srgbClr val="2F5597"/>
                </a:solidFill>
                <a:latin typeface="微软雅黑" panose="020B0503020204020204" pitchFamily="34" charset="-122"/>
                <a:ea typeface="微软雅黑" panose="020B0503020204020204" pitchFamily="34" charset="-122"/>
                <a:sym typeface="等线" panose="02010600030101010101" charset="-122"/>
              </a:rPr>
              <a:t>考生人数超过</a:t>
            </a:r>
            <a:r>
              <a:rPr lang="en-US" altLang="zh-CN" sz="2000" b="1" dirty="0">
                <a:solidFill>
                  <a:srgbClr val="FF0000"/>
                </a:solidFill>
                <a:latin typeface="微软雅黑" panose="020B0503020204020204" pitchFamily="34" charset="-122"/>
                <a:ea typeface="微软雅黑" panose="020B0503020204020204" pitchFamily="34" charset="-122"/>
                <a:sym typeface="等线" panose="02010600030101010101" charset="-122"/>
              </a:rPr>
              <a:t>5</a:t>
            </a:r>
            <a:r>
              <a:rPr lang="zh-CN" altLang="en-US" sz="2000" b="1" dirty="0">
                <a:solidFill>
                  <a:srgbClr val="FF0000"/>
                </a:solidFill>
                <a:latin typeface="微软雅黑" panose="020B0503020204020204" pitchFamily="34" charset="-122"/>
                <a:ea typeface="微软雅黑" panose="020B0503020204020204" pitchFamily="34" charset="-122"/>
                <a:sym typeface="等线" panose="02010600030101010101" charset="-122"/>
              </a:rPr>
              <a:t>00万</a:t>
            </a:r>
            <a:r>
              <a:rPr lang="zh-CN" altLang="en-US" sz="2000" dirty="0">
                <a:solidFill>
                  <a:srgbClr val="FF0000"/>
                </a:solidFill>
                <a:latin typeface="微软雅黑" panose="020B0503020204020204" pitchFamily="34" charset="-122"/>
                <a:ea typeface="微软雅黑" panose="020B0503020204020204" pitchFamily="34" charset="-122"/>
                <a:sym typeface="等线" panose="02010600030101010101" charset="-122"/>
              </a:rPr>
              <a:t>，</a:t>
            </a:r>
            <a:r>
              <a:rPr lang="zh-CN" altLang="en-US" sz="2000" b="1" dirty="0">
                <a:solidFill>
                  <a:srgbClr val="2F5597"/>
                </a:solidFill>
                <a:latin typeface="微软雅黑" panose="020B0503020204020204" pitchFamily="34" charset="-122"/>
                <a:ea typeface="微软雅黑" panose="020B0503020204020204" pitchFamily="34" charset="-122"/>
                <a:sym typeface="等线" panose="02010600030101010101" charset="-122"/>
              </a:rPr>
              <a:t>科次数超过</a:t>
            </a:r>
            <a:r>
              <a:rPr lang="en-US" altLang="zh-CN" sz="2000" b="1" dirty="0">
                <a:solidFill>
                  <a:srgbClr val="FF0000"/>
                </a:solidFill>
                <a:latin typeface="微软雅黑" panose="020B0503020204020204" pitchFamily="34" charset="-122"/>
                <a:ea typeface="微软雅黑" panose="020B0503020204020204" pitchFamily="34" charset="-122"/>
                <a:sym typeface="等线" panose="02010600030101010101" charset="-122"/>
              </a:rPr>
              <a:t>15</a:t>
            </a:r>
            <a:r>
              <a:rPr lang="zh-CN" altLang="en-US" sz="2000" b="1" dirty="0">
                <a:solidFill>
                  <a:srgbClr val="FF0000"/>
                </a:solidFill>
                <a:latin typeface="微软雅黑" panose="020B0503020204020204" pitchFamily="34" charset="-122"/>
                <a:ea typeface="微软雅黑" panose="020B0503020204020204" pitchFamily="34" charset="-122"/>
                <a:sym typeface="等线" panose="02010600030101010101" charset="-122"/>
              </a:rPr>
              <a:t>00万</a:t>
            </a:r>
            <a:r>
              <a:rPr lang="zh-CN" altLang="en-US" sz="2000" dirty="0">
                <a:solidFill>
                  <a:srgbClr val="FF0000"/>
                </a:solidFill>
                <a:latin typeface="微软雅黑" panose="020B0503020204020204" pitchFamily="34" charset="-122"/>
                <a:ea typeface="微软雅黑" panose="020B0503020204020204" pitchFamily="34" charset="-122"/>
                <a:sym typeface="等线" panose="02010600030101010101" charset="-122"/>
              </a:rPr>
              <a:t>。</a:t>
            </a:r>
            <a:endParaRPr lang="zh-CN" altLang="en-US" sz="2000" dirty="0">
              <a:solidFill>
                <a:srgbClr val="FF0000"/>
              </a:solidFill>
              <a:latin typeface="微软雅黑" panose="020B0503020204020204" pitchFamily="34" charset="-122"/>
              <a:ea typeface="微软雅黑" panose="020B0503020204020204" pitchFamily="34" charset="-122"/>
              <a:sym typeface="等线" panose="02010600030101010101" charset="-122"/>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矩形 22"/>
          <p:cNvSpPr/>
          <p:nvPr/>
        </p:nvSpPr>
        <p:spPr>
          <a:xfrm>
            <a:off x="2017713" y="2852738"/>
            <a:ext cx="9698038" cy="95408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 name="矩形 1"/>
          <p:cNvSpPr/>
          <p:nvPr/>
        </p:nvSpPr>
        <p:spPr>
          <a:xfrm>
            <a:off x="1949450" y="1382713"/>
            <a:ext cx="9766300" cy="128428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1747" name="文本框 7"/>
          <p:cNvSpPr txBox="1"/>
          <p:nvPr>
            <p:custDataLst>
              <p:tags r:id="rId1"/>
            </p:custDataLst>
          </p:nvPr>
        </p:nvSpPr>
        <p:spPr>
          <a:xfrm flipH="1">
            <a:off x="2514600" y="3009900"/>
            <a:ext cx="8907463" cy="754063"/>
          </a:xfrm>
          <a:prstGeom prst="rect">
            <a:avLst/>
          </a:prstGeom>
          <a:noFill/>
          <a:ln w="9525">
            <a:noFill/>
          </a:ln>
        </p:spPr>
        <p:txBody>
          <a:bodyPr wrap="square" lIns="91440" tIns="45720" rIns="91440" bIns="45720" anchor="t" anchorCtr="0"/>
          <a:p>
            <a:pPr>
              <a:lnSpc>
                <a:spcPct val="120000"/>
              </a:lnSpc>
            </a:pPr>
            <a:r>
              <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2019年全国会计专业技术初级资格无纸化考试——全国</a:t>
            </a:r>
            <a:r>
              <a:rPr lang="zh-CN" altLang="en-US" sz="16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217个</a:t>
            </a:r>
            <a:r>
              <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考区，近</a:t>
            </a:r>
            <a:r>
              <a:rPr lang="zh-CN" altLang="en-US" sz="16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200万</a:t>
            </a:r>
            <a:r>
              <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名考生、总计近</a:t>
            </a:r>
            <a:r>
              <a:rPr lang="zh-CN" altLang="en-US" sz="16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400万</a:t>
            </a:r>
            <a:r>
              <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人科次。</a:t>
            </a:r>
            <a:endPar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1748" name="文本框 8"/>
          <p:cNvSpPr txBox="1"/>
          <p:nvPr>
            <p:custDataLst>
              <p:tags r:id="rId2"/>
            </p:custDataLst>
          </p:nvPr>
        </p:nvSpPr>
        <p:spPr>
          <a:xfrm flipH="1">
            <a:off x="2413000" y="1382713"/>
            <a:ext cx="9212263" cy="1189037"/>
          </a:xfrm>
          <a:prstGeom prst="rect">
            <a:avLst/>
          </a:prstGeom>
          <a:noFill/>
          <a:ln w="9525">
            <a:noFill/>
          </a:ln>
        </p:spPr>
        <p:txBody>
          <a:bodyPr wrap="square" lIns="91440" tIns="45720" rIns="91440" bIns="45720" anchor="t" anchorCtr="0"/>
          <a:p>
            <a:pPr>
              <a:lnSpc>
                <a:spcPct val="120000"/>
              </a:lnSpc>
            </a:pPr>
            <a:r>
              <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2019年国家统一法律职业资格考试客观题计算机化考试，涉及全国</a:t>
            </a:r>
            <a:r>
              <a:rPr lang="zh-CN" altLang="en-US" sz="16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3</a:t>
            </a:r>
            <a:r>
              <a:rPr lang="en-US" altLang="zh-CN" sz="16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16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个</a:t>
            </a:r>
            <a:r>
              <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省 （自治区、直辖市）及</a:t>
            </a:r>
            <a:r>
              <a:rPr lang="zh-CN" altLang="en-US" sz="16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香港、澳门</a:t>
            </a:r>
            <a:r>
              <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特别行政区，共</a:t>
            </a:r>
            <a:r>
              <a:rPr lang="en-US" altLang="zh-CN" sz="16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299</a:t>
            </a:r>
            <a:r>
              <a:rPr lang="zh-CN" altLang="en-US" sz="16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个</a:t>
            </a:r>
            <a:r>
              <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考区，</a:t>
            </a:r>
            <a:r>
              <a:rPr lang="zh-CN" altLang="en-US" sz="16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60.67万</a:t>
            </a:r>
            <a:r>
              <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考生</a:t>
            </a:r>
            <a:r>
              <a:rPr lang="zh-CN" altLang="en-US" sz="1600" b="1"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a:t>
            </a:r>
            <a:endParaRPr lang="zh-CN" altLang="en-US" sz="1600" b="1"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pPr>
            <a:r>
              <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2019年国家统一法律职业资格考试主观题计算机化考试，涉及全国</a:t>
            </a:r>
            <a:r>
              <a:rPr lang="zh-CN" altLang="en-US" sz="16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3</a:t>
            </a:r>
            <a:r>
              <a:rPr lang="en-US" altLang="zh-CN" sz="16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16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个</a:t>
            </a:r>
            <a:r>
              <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省 （自治区、直辖市）及</a:t>
            </a:r>
            <a:r>
              <a:rPr lang="zh-CN" altLang="en-US" sz="16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香港、澳门</a:t>
            </a:r>
            <a:r>
              <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特别行政区，全国</a:t>
            </a:r>
            <a:r>
              <a:rPr lang="zh-CN" altLang="en-US" sz="16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192个</a:t>
            </a:r>
            <a:r>
              <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考区、</a:t>
            </a:r>
            <a:r>
              <a:rPr lang="zh-CN" altLang="en-US" sz="16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25万</a:t>
            </a:r>
            <a:r>
              <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rPr>
              <a:t>考生。</a:t>
            </a:r>
            <a:endParaRPr lang="zh-CN" altLang="en-US" sz="1600" dirty="0">
              <a:solidFill>
                <a:srgbClr val="59595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5" name="文本框 14"/>
          <p:cNvSpPr txBox="1"/>
          <p:nvPr>
            <p:custDataLst>
              <p:tags r:id="rId3"/>
            </p:custDataLst>
          </p:nvPr>
        </p:nvSpPr>
        <p:spPr>
          <a:xfrm flipH="1">
            <a:off x="1166813" y="3921125"/>
            <a:ext cx="782638" cy="1016000"/>
          </a:xfrm>
          <a:prstGeom prst="rect">
            <a:avLst/>
          </a:prstGeom>
          <a:noFill/>
        </p:spPr>
        <p:txBody>
          <a:bodyPr wrap="square" lIns="91440" tIns="45720" rIns="91440" bIns="45720" rtlCol="0" anchor="ctr">
            <a:normAutofit fontScale="62500" lnSpcReduction="20000"/>
          </a:bodyPr>
          <a:lstStyle/>
          <a:p>
            <a:pPr algn="ctr" fontAlgn="auto">
              <a:lnSpc>
                <a:spcPct val="140000"/>
              </a:lnSpc>
            </a:pPr>
            <a:r>
              <a:rPr lang="en-US" altLang="zh-CN" sz="6000" b="1" noProof="1" dirty="0">
                <a:solidFill>
                  <a:srgbClr val="FFFFFF"/>
                </a:solidFill>
                <a:latin typeface="微软雅黑" panose="020B0503020204020204" pitchFamily="34" charset="-122"/>
                <a:ea typeface="微软雅黑" panose="020B0503020204020204" pitchFamily="34" charset="-122"/>
                <a:cs typeface="+mn-cs"/>
                <a:sym typeface="Arial" panose="020B0604020202020204" pitchFamily="34" charset="0"/>
              </a:rPr>
              <a:t>02</a:t>
            </a:r>
            <a:endParaRPr lang="zh-CN" altLang="en-US" sz="6000" b="1" noProof="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31750" name="图片 16"/>
          <p:cNvPicPr>
            <a:picLocks noChangeAspect="1"/>
          </p:cNvPicPr>
          <p:nvPr/>
        </p:nvPicPr>
        <p:blipFill>
          <a:blip r:embed="rId4"/>
          <a:stretch>
            <a:fillRect/>
          </a:stretch>
        </p:blipFill>
        <p:spPr>
          <a:xfrm>
            <a:off x="9620250" y="355600"/>
            <a:ext cx="2095500" cy="571500"/>
          </a:xfrm>
          <a:prstGeom prst="rect">
            <a:avLst/>
          </a:prstGeom>
          <a:noFill/>
          <a:ln w="9525">
            <a:noFill/>
          </a:ln>
        </p:spPr>
      </p:pic>
      <p:pic>
        <p:nvPicPr>
          <p:cNvPr id="31751" name="图片 17"/>
          <p:cNvPicPr>
            <a:picLocks noChangeAspect="1"/>
          </p:cNvPicPr>
          <p:nvPr/>
        </p:nvPicPr>
        <p:blipFill>
          <a:blip r:embed="rId4"/>
          <a:stretch>
            <a:fillRect/>
          </a:stretch>
        </p:blipFill>
        <p:spPr>
          <a:xfrm>
            <a:off x="9620250" y="355600"/>
            <a:ext cx="2095500" cy="571500"/>
          </a:xfrm>
          <a:prstGeom prst="rect">
            <a:avLst/>
          </a:prstGeom>
          <a:noFill/>
          <a:ln w="9525">
            <a:noFill/>
          </a:ln>
        </p:spPr>
      </p:pic>
      <p:pic>
        <p:nvPicPr>
          <p:cNvPr id="31752" name="图片 6" descr="板式.jpg"/>
          <p:cNvPicPr>
            <a:picLocks noChangeAspect="1"/>
          </p:cNvPicPr>
          <p:nvPr/>
        </p:nvPicPr>
        <p:blipFill>
          <a:blip r:embed="rId5">
            <a:lum contrast="9999"/>
          </a:blip>
          <a:srcRect b="84714"/>
          <a:stretch>
            <a:fillRect/>
          </a:stretch>
        </p:blipFill>
        <p:spPr>
          <a:xfrm>
            <a:off x="0" y="0"/>
            <a:ext cx="12192000" cy="1096963"/>
          </a:xfrm>
          <a:prstGeom prst="rect">
            <a:avLst/>
          </a:prstGeom>
          <a:noFill/>
          <a:ln w="9525">
            <a:noFill/>
          </a:ln>
        </p:spPr>
      </p:pic>
      <p:pic>
        <p:nvPicPr>
          <p:cNvPr id="31753" name="Picture 3" descr="F:\林子20150428\H 海云天\海云天ppt\1226\板式.png"/>
          <p:cNvPicPr>
            <a:picLocks noChangeAspect="1"/>
          </p:cNvPicPr>
          <p:nvPr/>
        </p:nvPicPr>
        <p:blipFill>
          <a:blip r:embed="rId6"/>
          <a:stretch>
            <a:fillRect/>
          </a:stretch>
        </p:blipFill>
        <p:spPr>
          <a:xfrm>
            <a:off x="9664700" y="260350"/>
            <a:ext cx="2151063" cy="558800"/>
          </a:xfrm>
          <a:prstGeom prst="rect">
            <a:avLst/>
          </a:prstGeom>
          <a:noFill/>
          <a:ln w="9525">
            <a:noFill/>
          </a:ln>
        </p:spPr>
      </p:pic>
      <p:sp>
        <p:nvSpPr>
          <p:cNvPr id="31754" name="文本框 20"/>
          <p:cNvSpPr txBox="1"/>
          <p:nvPr/>
        </p:nvSpPr>
        <p:spPr>
          <a:xfrm>
            <a:off x="631825" y="287338"/>
            <a:ext cx="12192000" cy="646112"/>
          </a:xfrm>
          <a:prstGeom prst="rect">
            <a:avLst/>
          </a:prstGeom>
          <a:noFill/>
          <a:ln w="9525">
            <a:noFill/>
          </a:ln>
        </p:spPr>
        <p:txBody>
          <a:bodyPr wrap="square" anchor="t" anchorCtr="0">
            <a:spAutoFit/>
          </a:bodyPr>
          <a:p>
            <a:r>
              <a:rPr lang="zh-CN" altLang="en-US" sz="3600" b="1" dirty="0">
                <a:solidFill>
                  <a:schemeClr val="bg1"/>
                </a:solidFill>
                <a:latin typeface="微软雅黑" panose="020B0503020204020204" pitchFamily="34" charset="-122"/>
                <a:ea typeface="微软雅黑" panose="020B0503020204020204" pitchFamily="34" charset="-122"/>
                <a:sym typeface="等线" panose="02010600030101010101" charset="-122"/>
              </a:rPr>
              <a:t>典型案例</a:t>
            </a:r>
            <a:endParaRPr lang="zh-CN" altLang="en-US" sz="3600" b="1" dirty="0">
              <a:solidFill>
                <a:schemeClr val="bg1"/>
              </a:solidFill>
              <a:latin typeface="微软雅黑" panose="020B0503020204020204" pitchFamily="34" charset="-122"/>
              <a:ea typeface="微软雅黑" panose="020B0503020204020204" pitchFamily="34" charset="-122"/>
              <a:sym typeface="等线" panose="02010600030101010101" charset="-122"/>
            </a:endParaRPr>
          </a:p>
        </p:txBody>
      </p:sp>
      <p:pic>
        <p:nvPicPr>
          <p:cNvPr id="31755" name="Picture 2" descr="C:\Users\songx\Desktop\微信图片_20200423092721.jpg"/>
          <p:cNvPicPr>
            <a:picLocks noChangeAspect="1"/>
          </p:cNvPicPr>
          <p:nvPr/>
        </p:nvPicPr>
        <p:blipFill>
          <a:blip r:embed="rId7"/>
          <a:stretch>
            <a:fillRect/>
          </a:stretch>
        </p:blipFill>
        <p:spPr>
          <a:xfrm>
            <a:off x="6513513" y="3952875"/>
            <a:ext cx="3927475" cy="2597150"/>
          </a:xfrm>
          <a:prstGeom prst="rect">
            <a:avLst/>
          </a:prstGeom>
          <a:noFill/>
          <a:ln w="9525">
            <a:noFill/>
          </a:ln>
        </p:spPr>
      </p:pic>
      <p:pic>
        <p:nvPicPr>
          <p:cNvPr id="31756" name="Picture 3" descr="C:\Users\songx\Desktop\微信图片_20200423093234.jpg"/>
          <p:cNvPicPr>
            <a:picLocks noChangeAspect="1"/>
          </p:cNvPicPr>
          <p:nvPr/>
        </p:nvPicPr>
        <p:blipFill>
          <a:blip r:embed="rId8"/>
          <a:stretch>
            <a:fillRect/>
          </a:stretch>
        </p:blipFill>
        <p:spPr>
          <a:xfrm>
            <a:off x="1847850" y="3952875"/>
            <a:ext cx="4057650" cy="2597150"/>
          </a:xfrm>
          <a:prstGeom prst="rect">
            <a:avLst/>
          </a:prstGeom>
          <a:noFill/>
          <a:ln w="9525">
            <a:noFill/>
          </a:ln>
        </p:spPr>
      </p:pic>
      <p:sp>
        <p:nvSpPr>
          <p:cNvPr id="16" name="任意多边形 15"/>
          <p:cNvSpPr/>
          <p:nvPr/>
        </p:nvSpPr>
        <p:spPr>
          <a:xfrm>
            <a:off x="796925" y="1382713"/>
            <a:ext cx="1520825" cy="1284288"/>
          </a:xfrm>
          <a:custGeom>
            <a:avLst/>
            <a:gdLst>
              <a:gd name="connsiteX0" fmla="*/ 0 w 1326527"/>
              <a:gd name="connsiteY0" fmla="*/ 0 h 530610"/>
              <a:gd name="connsiteX1" fmla="*/ 1061222 w 1326527"/>
              <a:gd name="connsiteY1" fmla="*/ 0 h 530610"/>
              <a:gd name="connsiteX2" fmla="*/ 1326527 w 1326527"/>
              <a:gd name="connsiteY2" fmla="*/ 265305 h 530610"/>
              <a:gd name="connsiteX3" fmla="*/ 1061222 w 1326527"/>
              <a:gd name="connsiteY3" fmla="*/ 530610 h 530610"/>
              <a:gd name="connsiteX4" fmla="*/ 0 w 1326527"/>
              <a:gd name="connsiteY4" fmla="*/ 530610 h 530610"/>
              <a:gd name="connsiteX5" fmla="*/ 265305 w 1326527"/>
              <a:gd name="connsiteY5" fmla="*/ 265305 h 530610"/>
              <a:gd name="connsiteX6" fmla="*/ 0 w 1326527"/>
              <a:gd name="connsiteY6" fmla="*/ 0 h 530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6527" h="530610">
                <a:moveTo>
                  <a:pt x="0" y="0"/>
                </a:moveTo>
                <a:lnTo>
                  <a:pt x="1061222" y="0"/>
                </a:lnTo>
                <a:lnTo>
                  <a:pt x="1326527" y="265305"/>
                </a:lnTo>
                <a:lnTo>
                  <a:pt x="1061222" y="530610"/>
                </a:lnTo>
                <a:lnTo>
                  <a:pt x="0" y="530610"/>
                </a:lnTo>
                <a:lnTo>
                  <a:pt x="265305" y="265305"/>
                </a:lnTo>
                <a:lnTo>
                  <a:pt x="0" y="0"/>
                </a:lnTo>
                <a:close/>
              </a:path>
            </a:pathLst>
          </a:custGeom>
          <a:solidFill>
            <a:schemeClr val="accent5">
              <a:lumMod val="7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lIns="401153" tIns="23707" rIns="353740" bIns="23707" spcCol="1270" anchor="ctr"/>
          <a:lstStyle/>
          <a:p>
            <a:pPr algn="ctr" defTabSz="1659255" fontAlgn="auto">
              <a:lnSpc>
                <a:spcPct val="90000"/>
              </a:lnSpc>
              <a:spcBef>
                <a:spcPct val="0"/>
              </a:spcBef>
              <a:defRPr/>
            </a:pPr>
            <a:endParaRPr lang="en-US" strike="noStrike" noProof="1" dirty="0"/>
          </a:p>
        </p:txBody>
      </p:sp>
      <p:sp>
        <p:nvSpPr>
          <p:cNvPr id="22" name="任意多边形 21"/>
          <p:cNvSpPr/>
          <p:nvPr/>
        </p:nvSpPr>
        <p:spPr>
          <a:xfrm>
            <a:off x="796925" y="2855913"/>
            <a:ext cx="1520825" cy="950913"/>
          </a:xfrm>
          <a:custGeom>
            <a:avLst/>
            <a:gdLst>
              <a:gd name="connsiteX0" fmla="*/ 0 w 1326527"/>
              <a:gd name="connsiteY0" fmla="*/ 0 h 530610"/>
              <a:gd name="connsiteX1" fmla="*/ 1061222 w 1326527"/>
              <a:gd name="connsiteY1" fmla="*/ 0 h 530610"/>
              <a:gd name="connsiteX2" fmla="*/ 1326527 w 1326527"/>
              <a:gd name="connsiteY2" fmla="*/ 265305 h 530610"/>
              <a:gd name="connsiteX3" fmla="*/ 1061222 w 1326527"/>
              <a:gd name="connsiteY3" fmla="*/ 530610 h 530610"/>
              <a:gd name="connsiteX4" fmla="*/ 0 w 1326527"/>
              <a:gd name="connsiteY4" fmla="*/ 530610 h 530610"/>
              <a:gd name="connsiteX5" fmla="*/ 265305 w 1326527"/>
              <a:gd name="connsiteY5" fmla="*/ 265305 h 530610"/>
              <a:gd name="connsiteX6" fmla="*/ 0 w 1326527"/>
              <a:gd name="connsiteY6" fmla="*/ 0 h 530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6527" h="530610">
                <a:moveTo>
                  <a:pt x="0" y="0"/>
                </a:moveTo>
                <a:lnTo>
                  <a:pt x="1061222" y="0"/>
                </a:lnTo>
                <a:lnTo>
                  <a:pt x="1326527" y="265305"/>
                </a:lnTo>
                <a:lnTo>
                  <a:pt x="1061222" y="530610"/>
                </a:lnTo>
                <a:lnTo>
                  <a:pt x="0" y="530610"/>
                </a:lnTo>
                <a:lnTo>
                  <a:pt x="265305" y="265305"/>
                </a:lnTo>
                <a:lnTo>
                  <a:pt x="0" y="0"/>
                </a:lnTo>
                <a:close/>
              </a:path>
            </a:pathLst>
          </a:custGeom>
          <a:solidFill>
            <a:srgbClr val="82B732"/>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lIns="401153" tIns="23707" rIns="353740" bIns="23707" spcCol="1270" anchor="ctr"/>
          <a:lstStyle/>
          <a:p>
            <a:pPr algn="ctr" defTabSz="1659255" fontAlgn="auto">
              <a:lnSpc>
                <a:spcPct val="90000"/>
              </a:lnSpc>
              <a:spcBef>
                <a:spcPct val="0"/>
              </a:spcBef>
              <a:defRPr/>
            </a:pPr>
            <a:endParaRPr lang="en-US" sz="3600" strike="noStrike" noProof="1" dirty="0">
              <a:solidFill>
                <a:prstClr val="white"/>
              </a:solidFill>
              <a:latin typeface="Nexa Light"/>
              <a:ea typeface="微软雅黑" panose="020B0503020204020204" pitchFamily="34" charset="-122"/>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AutoShape 3"/>
          <p:cNvSpPr>
            <a:spLocks noChangeAspect="1" noTextEdit="1"/>
          </p:cNvSpPr>
          <p:nvPr/>
        </p:nvSpPr>
        <p:spPr>
          <a:xfrm>
            <a:off x="-115887" y="-144462"/>
            <a:ext cx="6870700" cy="6858000"/>
          </a:xfrm>
          <a:prstGeom prst="rect">
            <a:avLst/>
          </a:prstGeom>
          <a:noFill/>
          <a:ln w="9525">
            <a:noFill/>
          </a:ln>
        </p:spPr>
        <p:txBody>
          <a:bodyPr wrap="square" lIns="91440" tIns="45720" rIns="91440" bIns="45720" anchor="t" anchorCtr="0"/>
          <a:p>
            <a:endParaRPr lang="en-US" altLang="zh-CN" dirty="0">
              <a:latin typeface="微软雅黑" panose="020B0503020204020204" pitchFamily="34" charset="-122"/>
              <a:ea typeface="微软雅黑" panose="020B0503020204020204" pitchFamily="34" charset="-122"/>
            </a:endParaRPr>
          </a:p>
        </p:txBody>
      </p:sp>
      <p:pic>
        <p:nvPicPr>
          <p:cNvPr id="32770" name="图片 33"/>
          <p:cNvPicPr>
            <a:picLocks noChangeAspect="1"/>
          </p:cNvPicPr>
          <p:nvPr/>
        </p:nvPicPr>
        <p:blipFill>
          <a:blip r:embed="rId1"/>
          <a:stretch>
            <a:fillRect/>
          </a:stretch>
        </p:blipFill>
        <p:spPr>
          <a:xfrm>
            <a:off x="9620250" y="355600"/>
            <a:ext cx="2095500" cy="571500"/>
          </a:xfrm>
          <a:prstGeom prst="rect">
            <a:avLst/>
          </a:prstGeom>
          <a:noFill/>
          <a:ln w="9525">
            <a:noFill/>
          </a:ln>
        </p:spPr>
      </p:pic>
      <p:pic>
        <p:nvPicPr>
          <p:cNvPr id="32771" name="图片 34"/>
          <p:cNvPicPr>
            <a:picLocks noChangeAspect="1"/>
          </p:cNvPicPr>
          <p:nvPr/>
        </p:nvPicPr>
        <p:blipFill>
          <a:blip r:embed="rId1"/>
          <a:stretch>
            <a:fillRect/>
          </a:stretch>
        </p:blipFill>
        <p:spPr>
          <a:xfrm>
            <a:off x="9620250" y="355600"/>
            <a:ext cx="2095500" cy="571500"/>
          </a:xfrm>
          <a:prstGeom prst="rect">
            <a:avLst/>
          </a:prstGeom>
          <a:noFill/>
          <a:ln w="9525">
            <a:noFill/>
          </a:ln>
        </p:spPr>
      </p:pic>
      <p:pic>
        <p:nvPicPr>
          <p:cNvPr id="32772" name="图片 6" descr="板式.jpg"/>
          <p:cNvPicPr>
            <a:picLocks noChangeAspect="1"/>
          </p:cNvPicPr>
          <p:nvPr/>
        </p:nvPicPr>
        <p:blipFill>
          <a:blip r:embed="rId2">
            <a:lum contrast="9999"/>
          </a:blip>
          <a:srcRect b="84714"/>
          <a:stretch>
            <a:fillRect/>
          </a:stretch>
        </p:blipFill>
        <p:spPr>
          <a:xfrm>
            <a:off x="0" y="0"/>
            <a:ext cx="12192000" cy="1096963"/>
          </a:xfrm>
          <a:prstGeom prst="rect">
            <a:avLst/>
          </a:prstGeom>
          <a:noFill/>
          <a:ln w="9525">
            <a:noFill/>
          </a:ln>
        </p:spPr>
      </p:pic>
      <p:pic>
        <p:nvPicPr>
          <p:cNvPr id="32773" name="Picture 3" descr="F:\林子20150428\H 海云天\海云天ppt\1226\板式.png"/>
          <p:cNvPicPr>
            <a:picLocks noChangeAspect="1"/>
          </p:cNvPicPr>
          <p:nvPr/>
        </p:nvPicPr>
        <p:blipFill>
          <a:blip r:embed="rId3"/>
          <a:stretch>
            <a:fillRect/>
          </a:stretch>
        </p:blipFill>
        <p:spPr>
          <a:xfrm>
            <a:off x="9664700" y="260350"/>
            <a:ext cx="2151063" cy="558800"/>
          </a:xfrm>
          <a:prstGeom prst="rect">
            <a:avLst/>
          </a:prstGeom>
          <a:noFill/>
          <a:ln w="9525">
            <a:noFill/>
          </a:ln>
        </p:spPr>
      </p:pic>
      <p:sp>
        <p:nvSpPr>
          <p:cNvPr id="32774" name="文本框 37"/>
          <p:cNvSpPr txBox="1"/>
          <p:nvPr/>
        </p:nvSpPr>
        <p:spPr>
          <a:xfrm>
            <a:off x="631825" y="112713"/>
            <a:ext cx="7988300" cy="955675"/>
          </a:xfrm>
          <a:prstGeom prst="rect">
            <a:avLst/>
          </a:prstGeom>
          <a:noFill/>
          <a:ln w="9525">
            <a:noFill/>
          </a:ln>
        </p:spPr>
        <p:txBody>
          <a:bodyPr wrap="square" anchor="t" anchorCtr="0">
            <a:spAutoFit/>
          </a:bodyPr>
          <a:p>
            <a:r>
              <a:rPr lang="zh-CN" altLang="en-US" sz="2800" b="1" dirty="0">
                <a:solidFill>
                  <a:schemeClr val="bg1"/>
                </a:solidFill>
                <a:latin typeface="微软雅黑" panose="020B0503020204020204" pitchFamily="34" charset="-122"/>
                <a:ea typeface="微软雅黑" panose="020B0503020204020204" pitchFamily="34" charset="-122"/>
              </a:rPr>
              <a:t>重点产品介绍</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海云天国家教育考试综合管理平台</a:t>
            </a:r>
            <a:endParaRPr lang="zh-CN" altLang="en-US" sz="2800" b="1" dirty="0">
              <a:solidFill>
                <a:schemeClr val="bg1"/>
              </a:solidFill>
              <a:latin typeface="微软雅黑" panose="020B0503020204020204" pitchFamily="34" charset="-122"/>
              <a:ea typeface="微软雅黑" panose="020B0503020204020204" pitchFamily="34" charset="-122"/>
              <a:sym typeface="等线" panose="02010600030101010101" charset="-122"/>
            </a:endParaRPr>
          </a:p>
        </p:txBody>
      </p:sp>
      <p:sp>
        <p:nvSpPr>
          <p:cNvPr id="7" name="Freeform 8"/>
          <p:cNvSpPr/>
          <p:nvPr/>
        </p:nvSpPr>
        <p:spPr bwMode="auto">
          <a:xfrm>
            <a:off x="1519238" y="1833563"/>
            <a:ext cx="9309100" cy="938213"/>
          </a:xfrm>
          <a:custGeom>
            <a:avLst/>
            <a:gdLst>
              <a:gd name="T0" fmla="*/ 0 w 4171"/>
              <a:gd name="T1" fmla="*/ 983 h 1095"/>
              <a:gd name="T2" fmla="*/ 97 w 4171"/>
              <a:gd name="T3" fmla="*/ 1095 h 1095"/>
              <a:gd name="T4" fmla="*/ 4074 w 4171"/>
              <a:gd name="T5" fmla="*/ 1095 h 1095"/>
              <a:gd name="T6" fmla="*/ 4171 w 4171"/>
              <a:gd name="T7" fmla="*/ 983 h 1095"/>
              <a:gd name="T8" fmla="*/ 4171 w 4171"/>
              <a:gd name="T9" fmla="*/ 112 h 1095"/>
              <a:gd name="T10" fmla="*/ 4074 w 4171"/>
              <a:gd name="T11" fmla="*/ 0 h 1095"/>
              <a:gd name="T12" fmla="*/ 97 w 4171"/>
              <a:gd name="T13" fmla="*/ 0 h 1095"/>
              <a:gd name="T14" fmla="*/ 0 w 4171"/>
              <a:gd name="T15" fmla="*/ 112 h 1095"/>
              <a:gd name="T16" fmla="*/ 0 w 4171"/>
              <a:gd name="T17" fmla="*/ 983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71" h="1095">
                <a:moveTo>
                  <a:pt x="0" y="983"/>
                </a:moveTo>
                <a:cubicBezTo>
                  <a:pt x="0" y="1045"/>
                  <a:pt x="44" y="1095"/>
                  <a:pt x="97" y="1095"/>
                </a:cubicBezTo>
                <a:cubicBezTo>
                  <a:pt x="4074" y="1095"/>
                  <a:pt x="4074" y="1095"/>
                  <a:pt x="4074" y="1095"/>
                </a:cubicBezTo>
                <a:cubicBezTo>
                  <a:pt x="4128" y="1095"/>
                  <a:pt x="4171" y="1045"/>
                  <a:pt x="4171" y="983"/>
                </a:cubicBezTo>
                <a:cubicBezTo>
                  <a:pt x="4171" y="112"/>
                  <a:pt x="4171" y="112"/>
                  <a:pt x="4171" y="112"/>
                </a:cubicBezTo>
                <a:cubicBezTo>
                  <a:pt x="4171" y="50"/>
                  <a:pt x="4128" y="0"/>
                  <a:pt x="4074" y="0"/>
                </a:cubicBezTo>
                <a:cubicBezTo>
                  <a:pt x="97" y="0"/>
                  <a:pt x="97" y="0"/>
                  <a:pt x="97" y="0"/>
                </a:cubicBezTo>
                <a:cubicBezTo>
                  <a:pt x="44" y="0"/>
                  <a:pt x="0" y="50"/>
                  <a:pt x="0" y="112"/>
                </a:cubicBezTo>
                <a:lnTo>
                  <a:pt x="0" y="983"/>
                </a:lnTo>
                <a:close/>
              </a:path>
            </a:pathLst>
          </a:custGeom>
          <a:solidFill>
            <a:srgbClr val="F2F2F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endParaRPr lang="en-US" strike="noStrike" noProof="1" dirty="0">
              <a:latin typeface="微软雅黑" panose="020B0503020204020204" pitchFamily="34" charset="-122"/>
              <a:ea typeface="微软雅黑" panose="020B0503020204020204" pitchFamily="34" charset="-122"/>
            </a:endParaRPr>
          </a:p>
        </p:txBody>
      </p:sp>
      <p:sp>
        <p:nvSpPr>
          <p:cNvPr id="8" name="Freeform 9"/>
          <p:cNvSpPr/>
          <p:nvPr/>
        </p:nvSpPr>
        <p:spPr bwMode="auto">
          <a:xfrm>
            <a:off x="1903413" y="1739900"/>
            <a:ext cx="1474788" cy="1125538"/>
          </a:xfrm>
          <a:custGeom>
            <a:avLst/>
            <a:gdLst>
              <a:gd name="T0" fmla="*/ 0 w 929"/>
              <a:gd name="T1" fmla="*/ 0 h 709"/>
              <a:gd name="T2" fmla="*/ 628 w 929"/>
              <a:gd name="T3" fmla="*/ 0 h 709"/>
              <a:gd name="T4" fmla="*/ 929 w 929"/>
              <a:gd name="T5" fmla="*/ 709 h 709"/>
              <a:gd name="T6" fmla="*/ 302 w 929"/>
              <a:gd name="T7" fmla="*/ 709 h 709"/>
              <a:gd name="T8" fmla="*/ 0 w 929"/>
              <a:gd name="T9" fmla="*/ 0 h 709"/>
            </a:gdLst>
            <a:ahLst/>
            <a:cxnLst>
              <a:cxn ang="0">
                <a:pos x="T0" y="T1"/>
              </a:cxn>
              <a:cxn ang="0">
                <a:pos x="T2" y="T3"/>
              </a:cxn>
              <a:cxn ang="0">
                <a:pos x="T4" y="T5"/>
              </a:cxn>
              <a:cxn ang="0">
                <a:pos x="T6" y="T7"/>
              </a:cxn>
              <a:cxn ang="0">
                <a:pos x="T8" y="T9"/>
              </a:cxn>
            </a:cxnLst>
            <a:rect l="0" t="0" r="r" b="b"/>
            <a:pathLst>
              <a:path w="929" h="709">
                <a:moveTo>
                  <a:pt x="0" y="0"/>
                </a:moveTo>
                <a:lnTo>
                  <a:pt x="628" y="0"/>
                </a:lnTo>
                <a:lnTo>
                  <a:pt x="929" y="709"/>
                </a:lnTo>
                <a:lnTo>
                  <a:pt x="302" y="709"/>
                </a:lnTo>
                <a:lnTo>
                  <a:pt x="0" y="0"/>
                </a:lnTo>
                <a:close/>
              </a:path>
            </a:pathLst>
          </a:custGeom>
          <a:solidFill>
            <a:srgbClr val="CC3253"/>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endParaRPr lang="en-US" strike="noStrike" noProof="1" dirty="0">
              <a:latin typeface="微软雅黑" panose="020B0503020204020204" pitchFamily="34" charset="-122"/>
              <a:ea typeface="微软雅黑" panose="020B0503020204020204" pitchFamily="34" charset="-122"/>
            </a:endParaRPr>
          </a:p>
        </p:txBody>
      </p:sp>
      <p:sp>
        <p:nvSpPr>
          <p:cNvPr id="32777" name="Freeform 10"/>
          <p:cNvSpPr/>
          <p:nvPr/>
        </p:nvSpPr>
        <p:spPr>
          <a:xfrm>
            <a:off x="1903413" y="1739900"/>
            <a:ext cx="1239837" cy="573088"/>
          </a:xfrm>
          <a:custGeom>
            <a:avLst/>
            <a:gdLst/>
            <a:ahLst/>
            <a:cxnLst>
              <a:cxn ang="0">
                <a:pos x="244475" y="573095"/>
              </a:cxn>
              <a:cxn ang="0">
                <a:pos x="1239842" y="573095"/>
              </a:cxn>
              <a:cxn ang="0">
                <a:pos x="996953" y="0"/>
              </a:cxn>
              <a:cxn ang="0">
                <a:pos x="0" y="0"/>
              </a:cxn>
              <a:cxn ang="0">
                <a:pos x="244475" y="573095"/>
              </a:cxn>
            </a:cxnLst>
            <a:pathLst>
              <a:path w="781" h="361">
                <a:moveTo>
                  <a:pt x="154" y="361"/>
                </a:moveTo>
                <a:lnTo>
                  <a:pt x="781" y="361"/>
                </a:lnTo>
                <a:lnTo>
                  <a:pt x="628" y="0"/>
                </a:lnTo>
                <a:lnTo>
                  <a:pt x="0" y="0"/>
                </a:lnTo>
                <a:lnTo>
                  <a:pt x="154" y="361"/>
                </a:lnTo>
                <a:close/>
              </a:path>
            </a:pathLst>
          </a:custGeom>
          <a:solidFill>
            <a:srgbClr val="E23A59"/>
          </a:solidFill>
          <a:ln w="9525">
            <a:noFill/>
          </a:ln>
        </p:spPr>
        <p:txBody>
          <a:bodyPr/>
          <a:p>
            <a:endParaRPr lang="zh-CN" altLang="en-US"/>
          </a:p>
        </p:txBody>
      </p:sp>
      <p:sp>
        <p:nvSpPr>
          <p:cNvPr id="32778" name="Oval 17"/>
          <p:cNvSpPr/>
          <p:nvPr/>
        </p:nvSpPr>
        <p:spPr>
          <a:xfrm>
            <a:off x="1592263" y="2098675"/>
            <a:ext cx="430212" cy="428625"/>
          </a:xfrm>
          <a:prstGeom prst="ellipse">
            <a:avLst/>
          </a:prstGeom>
          <a:solidFill>
            <a:srgbClr val="CC3253"/>
          </a:solidFill>
          <a:ln w="9525">
            <a:noFill/>
          </a:ln>
        </p:spPr>
        <p:txBody>
          <a:bodyPr wrap="square" lIns="91440" tIns="45720" rIns="91440" bIns="45720" anchor="t" anchorCtr="0"/>
          <a:p>
            <a:endParaRPr lang="en-US" altLang="zh-CN" dirty="0">
              <a:latin typeface="微软雅黑" panose="020B0503020204020204" pitchFamily="34" charset="-122"/>
              <a:ea typeface="微软雅黑" panose="020B0503020204020204" pitchFamily="34" charset="-122"/>
            </a:endParaRPr>
          </a:p>
        </p:txBody>
      </p:sp>
      <p:sp>
        <p:nvSpPr>
          <p:cNvPr id="32779" name="Freeform 18"/>
          <p:cNvSpPr>
            <a:spLocks noEditPoints="1"/>
          </p:cNvSpPr>
          <p:nvPr/>
        </p:nvSpPr>
        <p:spPr>
          <a:xfrm>
            <a:off x="1733550" y="2238375"/>
            <a:ext cx="119063" cy="119063"/>
          </a:xfrm>
          <a:custGeom>
            <a:avLst/>
            <a:gdLst/>
            <a:ahLst/>
            <a:cxnLst>
              <a:cxn ang="0">
                <a:pos x="21414" y="97649"/>
              </a:cxn>
              <a:cxn ang="0">
                <a:pos x="97648" y="97649"/>
              </a:cxn>
              <a:cxn ang="0">
                <a:pos x="97648" y="21414"/>
              </a:cxn>
              <a:cxn ang="0">
                <a:pos x="21414" y="21414"/>
              </a:cxn>
              <a:cxn ang="0">
                <a:pos x="21414" y="97649"/>
              </a:cxn>
              <a:cxn ang="0">
                <a:pos x="32549" y="86514"/>
              </a:cxn>
              <a:cxn ang="0">
                <a:pos x="32549" y="32549"/>
              </a:cxn>
              <a:cxn ang="0">
                <a:pos x="86513" y="32549"/>
              </a:cxn>
              <a:cxn ang="0">
                <a:pos x="86513" y="86514"/>
              </a:cxn>
              <a:cxn ang="0">
                <a:pos x="32549" y="86514"/>
              </a:cxn>
            </a:cxnLst>
            <a:pathLst>
              <a:path w="139" h="139">
                <a:moveTo>
                  <a:pt x="25" y="114"/>
                </a:moveTo>
                <a:cubicBezTo>
                  <a:pt x="49" y="139"/>
                  <a:pt x="89" y="139"/>
                  <a:pt x="114" y="114"/>
                </a:cubicBezTo>
                <a:cubicBezTo>
                  <a:pt x="139" y="89"/>
                  <a:pt x="139" y="49"/>
                  <a:pt x="114" y="25"/>
                </a:cubicBezTo>
                <a:cubicBezTo>
                  <a:pt x="89" y="0"/>
                  <a:pt x="49" y="0"/>
                  <a:pt x="25" y="25"/>
                </a:cubicBezTo>
                <a:cubicBezTo>
                  <a:pt x="0" y="49"/>
                  <a:pt x="0" y="89"/>
                  <a:pt x="25" y="114"/>
                </a:cubicBezTo>
                <a:close/>
                <a:moveTo>
                  <a:pt x="38" y="101"/>
                </a:moveTo>
                <a:cubicBezTo>
                  <a:pt x="20" y="84"/>
                  <a:pt x="20" y="55"/>
                  <a:pt x="38" y="38"/>
                </a:cubicBezTo>
                <a:cubicBezTo>
                  <a:pt x="55" y="20"/>
                  <a:pt x="83" y="20"/>
                  <a:pt x="101" y="38"/>
                </a:cubicBezTo>
                <a:cubicBezTo>
                  <a:pt x="118" y="55"/>
                  <a:pt x="118" y="84"/>
                  <a:pt x="101" y="101"/>
                </a:cubicBezTo>
                <a:cubicBezTo>
                  <a:pt x="83" y="118"/>
                  <a:pt x="55" y="118"/>
                  <a:pt x="38" y="101"/>
                </a:cubicBezTo>
                <a:close/>
              </a:path>
            </a:pathLst>
          </a:custGeom>
          <a:solidFill>
            <a:srgbClr val="FFFFFF"/>
          </a:solidFill>
          <a:ln w="9525">
            <a:noFill/>
          </a:ln>
        </p:spPr>
        <p:txBody>
          <a:bodyPr/>
          <a:p>
            <a:endParaRPr lang="zh-CN" altLang="en-US"/>
          </a:p>
        </p:txBody>
      </p:sp>
      <p:sp>
        <p:nvSpPr>
          <p:cNvPr id="32780" name="Freeform 19"/>
          <p:cNvSpPr/>
          <p:nvPr/>
        </p:nvSpPr>
        <p:spPr>
          <a:xfrm>
            <a:off x="1814513" y="2319338"/>
            <a:ext cx="63500" cy="63500"/>
          </a:xfrm>
          <a:custGeom>
            <a:avLst/>
            <a:gdLst/>
            <a:ahLst/>
            <a:cxnLst>
              <a:cxn ang="0">
                <a:pos x="58280" y="59151"/>
              </a:cxn>
              <a:cxn ang="0">
                <a:pos x="59150" y="58281"/>
              </a:cxn>
              <a:cxn ang="0">
                <a:pos x="59150" y="42623"/>
              </a:cxn>
              <a:cxn ang="0">
                <a:pos x="20876" y="4349"/>
              </a:cxn>
              <a:cxn ang="0">
                <a:pos x="6089" y="4349"/>
              </a:cxn>
              <a:cxn ang="0">
                <a:pos x="4349" y="6089"/>
              </a:cxn>
              <a:cxn ang="0">
                <a:pos x="4349" y="20877"/>
              </a:cxn>
              <a:cxn ang="0">
                <a:pos x="42623" y="59151"/>
              </a:cxn>
              <a:cxn ang="0">
                <a:pos x="58280" y="59151"/>
              </a:cxn>
            </a:cxnLst>
            <a:pathLst>
              <a:path w="73" h="73">
                <a:moveTo>
                  <a:pt x="67" y="68"/>
                </a:moveTo>
                <a:cubicBezTo>
                  <a:pt x="68" y="67"/>
                  <a:pt x="68" y="67"/>
                  <a:pt x="68" y="67"/>
                </a:cubicBezTo>
                <a:cubicBezTo>
                  <a:pt x="73" y="62"/>
                  <a:pt x="73" y="54"/>
                  <a:pt x="68" y="49"/>
                </a:cubicBezTo>
                <a:cubicBezTo>
                  <a:pt x="24" y="5"/>
                  <a:pt x="24" y="5"/>
                  <a:pt x="24" y="5"/>
                </a:cubicBezTo>
                <a:cubicBezTo>
                  <a:pt x="19" y="0"/>
                  <a:pt x="12" y="0"/>
                  <a:pt x="7" y="5"/>
                </a:cubicBezTo>
                <a:cubicBezTo>
                  <a:pt x="5" y="7"/>
                  <a:pt x="5" y="7"/>
                  <a:pt x="5" y="7"/>
                </a:cubicBezTo>
                <a:cubicBezTo>
                  <a:pt x="0" y="12"/>
                  <a:pt x="0" y="20"/>
                  <a:pt x="5" y="24"/>
                </a:cubicBezTo>
                <a:cubicBezTo>
                  <a:pt x="49" y="68"/>
                  <a:pt x="49" y="68"/>
                  <a:pt x="49" y="68"/>
                </a:cubicBezTo>
                <a:cubicBezTo>
                  <a:pt x="54" y="73"/>
                  <a:pt x="62" y="73"/>
                  <a:pt x="67" y="68"/>
                </a:cubicBezTo>
                <a:close/>
              </a:path>
            </a:pathLst>
          </a:custGeom>
          <a:solidFill>
            <a:srgbClr val="FFFFFF"/>
          </a:solidFill>
          <a:ln w="9525">
            <a:noFill/>
          </a:ln>
        </p:spPr>
        <p:txBody>
          <a:bodyPr/>
          <a:p>
            <a:endParaRPr lang="zh-CN" altLang="en-US"/>
          </a:p>
        </p:txBody>
      </p:sp>
      <p:sp>
        <p:nvSpPr>
          <p:cNvPr id="19" name="Freeform 20"/>
          <p:cNvSpPr/>
          <p:nvPr/>
        </p:nvSpPr>
        <p:spPr bwMode="auto">
          <a:xfrm>
            <a:off x="1519238" y="3081338"/>
            <a:ext cx="9309100" cy="1479550"/>
          </a:xfrm>
          <a:custGeom>
            <a:avLst/>
            <a:gdLst>
              <a:gd name="T0" fmla="*/ 0 w 4171"/>
              <a:gd name="T1" fmla="*/ 983 h 1095"/>
              <a:gd name="T2" fmla="*/ 97 w 4171"/>
              <a:gd name="T3" fmla="*/ 1095 h 1095"/>
              <a:gd name="T4" fmla="*/ 4074 w 4171"/>
              <a:gd name="T5" fmla="*/ 1095 h 1095"/>
              <a:gd name="T6" fmla="*/ 4171 w 4171"/>
              <a:gd name="T7" fmla="*/ 983 h 1095"/>
              <a:gd name="T8" fmla="*/ 4171 w 4171"/>
              <a:gd name="T9" fmla="*/ 112 h 1095"/>
              <a:gd name="T10" fmla="*/ 4074 w 4171"/>
              <a:gd name="T11" fmla="*/ 0 h 1095"/>
              <a:gd name="T12" fmla="*/ 97 w 4171"/>
              <a:gd name="T13" fmla="*/ 0 h 1095"/>
              <a:gd name="T14" fmla="*/ 0 w 4171"/>
              <a:gd name="T15" fmla="*/ 112 h 1095"/>
              <a:gd name="T16" fmla="*/ 0 w 4171"/>
              <a:gd name="T17" fmla="*/ 983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71" h="1095">
                <a:moveTo>
                  <a:pt x="0" y="983"/>
                </a:moveTo>
                <a:cubicBezTo>
                  <a:pt x="0" y="1045"/>
                  <a:pt x="44" y="1095"/>
                  <a:pt x="97" y="1095"/>
                </a:cubicBezTo>
                <a:cubicBezTo>
                  <a:pt x="4074" y="1095"/>
                  <a:pt x="4074" y="1095"/>
                  <a:pt x="4074" y="1095"/>
                </a:cubicBezTo>
                <a:cubicBezTo>
                  <a:pt x="4128" y="1095"/>
                  <a:pt x="4171" y="1045"/>
                  <a:pt x="4171" y="983"/>
                </a:cubicBezTo>
                <a:cubicBezTo>
                  <a:pt x="4171" y="112"/>
                  <a:pt x="4171" y="112"/>
                  <a:pt x="4171" y="112"/>
                </a:cubicBezTo>
                <a:cubicBezTo>
                  <a:pt x="4171" y="50"/>
                  <a:pt x="4128" y="0"/>
                  <a:pt x="4074" y="0"/>
                </a:cubicBezTo>
                <a:cubicBezTo>
                  <a:pt x="97" y="0"/>
                  <a:pt x="97" y="0"/>
                  <a:pt x="97" y="0"/>
                </a:cubicBezTo>
                <a:cubicBezTo>
                  <a:pt x="44" y="0"/>
                  <a:pt x="0" y="50"/>
                  <a:pt x="0" y="112"/>
                </a:cubicBezTo>
                <a:lnTo>
                  <a:pt x="0" y="983"/>
                </a:lnTo>
                <a:close/>
              </a:path>
            </a:pathLst>
          </a:custGeom>
          <a:solidFill>
            <a:srgbClr val="F2F2F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endParaRPr lang="en-US" strike="noStrike" noProof="1" dirty="0">
              <a:latin typeface="微软雅黑" panose="020B0503020204020204" pitchFamily="34" charset="-122"/>
              <a:ea typeface="微软雅黑" panose="020B0503020204020204" pitchFamily="34" charset="-122"/>
            </a:endParaRPr>
          </a:p>
        </p:txBody>
      </p:sp>
      <p:sp>
        <p:nvSpPr>
          <p:cNvPr id="20" name="Freeform 21"/>
          <p:cNvSpPr/>
          <p:nvPr/>
        </p:nvSpPr>
        <p:spPr bwMode="auto">
          <a:xfrm>
            <a:off x="1900238" y="3033713"/>
            <a:ext cx="1474788" cy="1589088"/>
          </a:xfrm>
          <a:custGeom>
            <a:avLst/>
            <a:gdLst>
              <a:gd name="T0" fmla="*/ 0 w 929"/>
              <a:gd name="T1" fmla="*/ 0 h 709"/>
              <a:gd name="T2" fmla="*/ 628 w 929"/>
              <a:gd name="T3" fmla="*/ 0 h 709"/>
              <a:gd name="T4" fmla="*/ 929 w 929"/>
              <a:gd name="T5" fmla="*/ 709 h 709"/>
              <a:gd name="T6" fmla="*/ 302 w 929"/>
              <a:gd name="T7" fmla="*/ 709 h 709"/>
              <a:gd name="T8" fmla="*/ 0 w 929"/>
              <a:gd name="T9" fmla="*/ 0 h 709"/>
            </a:gdLst>
            <a:ahLst/>
            <a:cxnLst>
              <a:cxn ang="0">
                <a:pos x="T0" y="T1"/>
              </a:cxn>
              <a:cxn ang="0">
                <a:pos x="T2" y="T3"/>
              </a:cxn>
              <a:cxn ang="0">
                <a:pos x="T4" y="T5"/>
              </a:cxn>
              <a:cxn ang="0">
                <a:pos x="T6" y="T7"/>
              </a:cxn>
              <a:cxn ang="0">
                <a:pos x="T8" y="T9"/>
              </a:cxn>
            </a:cxnLst>
            <a:rect l="0" t="0" r="r" b="b"/>
            <a:pathLst>
              <a:path w="929" h="709">
                <a:moveTo>
                  <a:pt x="0" y="0"/>
                </a:moveTo>
                <a:lnTo>
                  <a:pt x="628" y="0"/>
                </a:lnTo>
                <a:lnTo>
                  <a:pt x="929" y="709"/>
                </a:lnTo>
                <a:lnTo>
                  <a:pt x="302" y="709"/>
                </a:lnTo>
                <a:lnTo>
                  <a:pt x="0" y="0"/>
                </a:lnTo>
                <a:close/>
              </a:path>
            </a:pathLst>
          </a:custGeom>
          <a:solidFill>
            <a:srgbClr val="F2B319"/>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endParaRPr lang="en-US" strike="noStrike" noProof="1" dirty="0">
              <a:latin typeface="微软雅黑" panose="020B0503020204020204" pitchFamily="34" charset="-122"/>
              <a:ea typeface="微软雅黑" panose="020B0503020204020204" pitchFamily="34" charset="-122"/>
            </a:endParaRPr>
          </a:p>
        </p:txBody>
      </p:sp>
      <p:sp>
        <p:nvSpPr>
          <p:cNvPr id="32783" name="Freeform 22"/>
          <p:cNvSpPr/>
          <p:nvPr/>
        </p:nvSpPr>
        <p:spPr>
          <a:xfrm>
            <a:off x="1900238" y="3033713"/>
            <a:ext cx="1239837" cy="809625"/>
          </a:xfrm>
          <a:custGeom>
            <a:avLst/>
            <a:gdLst/>
            <a:ahLst/>
            <a:cxnLst>
              <a:cxn ang="0">
                <a:pos x="244475" y="808479"/>
              </a:cxn>
              <a:cxn ang="0">
                <a:pos x="1239842" y="808479"/>
              </a:cxn>
              <a:cxn ang="0">
                <a:pos x="996953" y="0"/>
              </a:cxn>
              <a:cxn ang="0">
                <a:pos x="0" y="0"/>
              </a:cxn>
              <a:cxn ang="0">
                <a:pos x="244475" y="808479"/>
              </a:cxn>
            </a:cxnLst>
            <a:pathLst>
              <a:path w="781" h="361">
                <a:moveTo>
                  <a:pt x="154" y="361"/>
                </a:moveTo>
                <a:lnTo>
                  <a:pt x="781" y="361"/>
                </a:lnTo>
                <a:lnTo>
                  <a:pt x="628" y="0"/>
                </a:lnTo>
                <a:lnTo>
                  <a:pt x="0" y="0"/>
                </a:lnTo>
                <a:lnTo>
                  <a:pt x="154" y="361"/>
                </a:lnTo>
                <a:close/>
              </a:path>
            </a:pathLst>
          </a:custGeom>
          <a:solidFill>
            <a:srgbClr val="FCC82B"/>
          </a:solidFill>
          <a:ln w="9525">
            <a:noFill/>
          </a:ln>
        </p:spPr>
        <p:txBody>
          <a:bodyPr/>
          <a:p>
            <a:endParaRPr lang="zh-CN" altLang="en-US"/>
          </a:p>
        </p:txBody>
      </p:sp>
      <p:grpSp>
        <p:nvGrpSpPr>
          <p:cNvPr id="32784" name="组合 50"/>
          <p:cNvGrpSpPr/>
          <p:nvPr/>
        </p:nvGrpSpPr>
        <p:grpSpPr>
          <a:xfrm>
            <a:off x="1589088" y="3590925"/>
            <a:ext cx="430212" cy="430213"/>
            <a:chOff x="1596805" y="4250704"/>
            <a:chExt cx="430214" cy="430218"/>
          </a:xfrm>
        </p:grpSpPr>
        <p:sp>
          <p:nvSpPr>
            <p:cNvPr id="32785" name="Oval 27"/>
            <p:cNvSpPr/>
            <p:nvPr/>
          </p:nvSpPr>
          <p:spPr>
            <a:xfrm>
              <a:off x="1596805" y="4250704"/>
              <a:ext cx="430214" cy="430218"/>
            </a:xfrm>
            <a:prstGeom prst="ellipse">
              <a:avLst/>
            </a:prstGeom>
            <a:solidFill>
              <a:srgbClr val="F2B319"/>
            </a:solidFill>
            <a:ln w="9525">
              <a:noFill/>
            </a:ln>
          </p:spPr>
          <p:txBody>
            <a:bodyPr wrap="square" lIns="91440" tIns="45720" rIns="91440" bIns="45720" anchor="t" anchorCtr="0"/>
            <a:p>
              <a:endParaRPr lang="en-US" altLang="zh-CN" dirty="0">
                <a:latin typeface="微软雅黑" panose="020B0503020204020204" pitchFamily="34" charset="-122"/>
                <a:ea typeface="微软雅黑" panose="020B0503020204020204" pitchFamily="34" charset="-122"/>
              </a:endParaRPr>
            </a:p>
          </p:txBody>
        </p:sp>
        <p:sp>
          <p:nvSpPr>
            <p:cNvPr id="32786" name="Freeform 28"/>
            <p:cNvSpPr/>
            <p:nvPr/>
          </p:nvSpPr>
          <p:spPr>
            <a:xfrm>
              <a:off x="1773019" y="4453907"/>
              <a:ext cx="88900" cy="65088"/>
            </a:xfrm>
            <a:custGeom>
              <a:avLst/>
              <a:gdLst/>
              <a:ahLst/>
              <a:cxnLst>
                <a:cxn ang="0">
                  <a:pos x="88900" y="0"/>
                </a:cxn>
                <a:cxn ang="0">
                  <a:pos x="88900" y="65088"/>
                </a:cxn>
                <a:cxn ang="0">
                  <a:pos x="58737" y="65088"/>
                </a:cxn>
                <a:cxn ang="0">
                  <a:pos x="58737" y="19050"/>
                </a:cxn>
                <a:cxn ang="0">
                  <a:pos x="30162" y="19050"/>
                </a:cxn>
                <a:cxn ang="0">
                  <a:pos x="30162" y="65088"/>
                </a:cxn>
                <a:cxn ang="0">
                  <a:pos x="0" y="65088"/>
                </a:cxn>
                <a:cxn ang="0">
                  <a:pos x="0" y="0"/>
                </a:cxn>
                <a:cxn ang="0">
                  <a:pos x="88900" y="0"/>
                </a:cxn>
              </a:cxnLst>
              <a:pathLst>
                <a:path w="56" h="41">
                  <a:moveTo>
                    <a:pt x="56" y="0"/>
                  </a:moveTo>
                  <a:lnTo>
                    <a:pt x="56" y="41"/>
                  </a:lnTo>
                  <a:lnTo>
                    <a:pt x="37" y="41"/>
                  </a:lnTo>
                  <a:lnTo>
                    <a:pt x="37" y="12"/>
                  </a:lnTo>
                  <a:lnTo>
                    <a:pt x="19" y="12"/>
                  </a:lnTo>
                  <a:lnTo>
                    <a:pt x="19" y="41"/>
                  </a:lnTo>
                  <a:lnTo>
                    <a:pt x="0" y="41"/>
                  </a:lnTo>
                  <a:lnTo>
                    <a:pt x="0" y="0"/>
                  </a:lnTo>
                  <a:lnTo>
                    <a:pt x="56" y="0"/>
                  </a:lnTo>
                  <a:close/>
                </a:path>
              </a:pathLst>
            </a:custGeom>
            <a:solidFill>
              <a:srgbClr val="FFFFFF"/>
            </a:solidFill>
            <a:ln w="9525">
              <a:noFill/>
            </a:ln>
          </p:spPr>
          <p:txBody>
            <a:bodyPr/>
            <a:p>
              <a:endParaRPr lang="zh-CN" altLang="en-US"/>
            </a:p>
          </p:txBody>
        </p:sp>
        <p:sp>
          <p:nvSpPr>
            <p:cNvPr id="32787" name="Freeform 29"/>
            <p:cNvSpPr/>
            <p:nvPr/>
          </p:nvSpPr>
          <p:spPr>
            <a:xfrm>
              <a:off x="1752381" y="4399931"/>
              <a:ext cx="131763" cy="55563"/>
            </a:xfrm>
            <a:custGeom>
              <a:avLst/>
              <a:gdLst/>
              <a:ahLst/>
              <a:cxnLst>
                <a:cxn ang="0">
                  <a:pos x="65087" y="0"/>
                </a:cxn>
                <a:cxn ang="0">
                  <a:pos x="131763" y="55563"/>
                </a:cxn>
                <a:cxn ang="0">
                  <a:pos x="0" y="55563"/>
                </a:cxn>
                <a:cxn ang="0">
                  <a:pos x="65087" y="0"/>
                </a:cxn>
              </a:cxnLst>
              <a:pathLst>
                <a:path w="83" h="35">
                  <a:moveTo>
                    <a:pt x="41" y="0"/>
                  </a:moveTo>
                  <a:lnTo>
                    <a:pt x="83" y="35"/>
                  </a:lnTo>
                  <a:lnTo>
                    <a:pt x="0" y="35"/>
                  </a:lnTo>
                  <a:lnTo>
                    <a:pt x="41" y="0"/>
                  </a:lnTo>
                  <a:close/>
                </a:path>
              </a:pathLst>
            </a:custGeom>
            <a:solidFill>
              <a:srgbClr val="FFFFFF"/>
            </a:solidFill>
            <a:ln w="9525">
              <a:noFill/>
            </a:ln>
          </p:spPr>
          <p:txBody>
            <a:bodyPr/>
            <a:p>
              <a:endParaRPr lang="zh-CN" altLang="en-US"/>
            </a:p>
          </p:txBody>
        </p:sp>
      </p:grpSp>
      <p:sp>
        <p:nvSpPr>
          <p:cNvPr id="32788" name="文本框 32"/>
          <p:cNvSpPr txBox="1"/>
          <p:nvPr/>
        </p:nvSpPr>
        <p:spPr>
          <a:xfrm>
            <a:off x="2112963" y="1958975"/>
            <a:ext cx="1054100" cy="708025"/>
          </a:xfrm>
          <a:prstGeom prst="rect">
            <a:avLst/>
          </a:prstGeom>
          <a:noFill/>
          <a:ln w="9525">
            <a:noFill/>
          </a:ln>
        </p:spPr>
        <p:txBody>
          <a:bodyPr wrap="square" anchor="t" anchorCtr="0">
            <a:spAutoFit/>
          </a:bodyPr>
          <a:p>
            <a:pPr algn="ctr"/>
            <a:r>
              <a:rPr lang="zh-CN" altLang="en-US" sz="2000" b="1" dirty="0">
                <a:solidFill>
                  <a:schemeClr val="bg1"/>
                </a:solidFill>
                <a:latin typeface="微软雅黑" panose="020B0503020204020204" pitchFamily="34" charset="-122"/>
                <a:ea typeface="微软雅黑" panose="020B0503020204020204" pitchFamily="34" charset="-122"/>
              </a:rPr>
              <a:t>核心</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优势</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9" name="Freeform 5"/>
          <p:cNvSpPr/>
          <p:nvPr/>
        </p:nvSpPr>
        <p:spPr bwMode="auto">
          <a:xfrm>
            <a:off x="1522413" y="4799013"/>
            <a:ext cx="9310688" cy="936625"/>
          </a:xfrm>
          <a:custGeom>
            <a:avLst/>
            <a:gdLst>
              <a:gd name="T0" fmla="*/ 0 w 4171"/>
              <a:gd name="T1" fmla="*/ 983 h 1095"/>
              <a:gd name="T2" fmla="*/ 97 w 4171"/>
              <a:gd name="T3" fmla="*/ 1095 h 1095"/>
              <a:gd name="T4" fmla="*/ 4074 w 4171"/>
              <a:gd name="T5" fmla="*/ 1095 h 1095"/>
              <a:gd name="T6" fmla="*/ 4171 w 4171"/>
              <a:gd name="T7" fmla="*/ 983 h 1095"/>
              <a:gd name="T8" fmla="*/ 4171 w 4171"/>
              <a:gd name="T9" fmla="*/ 112 h 1095"/>
              <a:gd name="T10" fmla="*/ 4074 w 4171"/>
              <a:gd name="T11" fmla="*/ 0 h 1095"/>
              <a:gd name="T12" fmla="*/ 97 w 4171"/>
              <a:gd name="T13" fmla="*/ 0 h 1095"/>
              <a:gd name="T14" fmla="*/ 0 w 4171"/>
              <a:gd name="T15" fmla="*/ 112 h 1095"/>
              <a:gd name="T16" fmla="*/ 0 w 4171"/>
              <a:gd name="T17" fmla="*/ 983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71" h="1095">
                <a:moveTo>
                  <a:pt x="0" y="983"/>
                </a:moveTo>
                <a:cubicBezTo>
                  <a:pt x="0" y="1045"/>
                  <a:pt x="44" y="1095"/>
                  <a:pt x="97" y="1095"/>
                </a:cubicBezTo>
                <a:cubicBezTo>
                  <a:pt x="4074" y="1095"/>
                  <a:pt x="4074" y="1095"/>
                  <a:pt x="4074" y="1095"/>
                </a:cubicBezTo>
                <a:cubicBezTo>
                  <a:pt x="4128" y="1095"/>
                  <a:pt x="4171" y="1045"/>
                  <a:pt x="4171" y="983"/>
                </a:cubicBezTo>
                <a:cubicBezTo>
                  <a:pt x="4171" y="112"/>
                  <a:pt x="4171" y="112"/>
                  <a:pt x="4171" y="112"/>
                </a:cubicBezTo>
                <a:cubicBezTo>
                  <a:pt x="4171" y="50"/>
                  <a:pt x="4128" y="0"/>
                  <a:pt x="4074" y="0"/>
                </a:cubicBezTo>
                <a:cubicBezTo>
                  <a:pt x="97" y="0"/>
                  <a:pt x="97" y="0"/>
                  <a:pt x="97" y="0"/>
                </a:cubicBezTo>
                <a:cubicBezTo>
                  <a:pt x="44" y="0"/>
                  <a:pt x="0" y="50"/>
                  <a:pt x="0" y="112"/>
                </a:cubicBezTo>
                <a:lnTo>
                  <a:pt x="0" y="983"/>
                </a:lnTo>
                <a:close/>
              </a:path>
            </a:pathLst>
          </a:custGeom>
          <a:solidFill>
            <a:srgbClr val="F2F2F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endParaRPr lang="en-US" strike="noStrike" noProof="1" dirty="0">
              <a:latin typeface="微软雅黑" panose="020B0503020204020204" pitchFamily="34" charset="-122"/>
              <a:ea typeface="微软雅黑" panose="020B0503020204020204" pitchFamily="34" charset="-122"/>
            </a:endParaRPr>
          </a:p>
        </p:txBody>
      </p:sp>
      <p:sp>
        <p:nvSpPr>
          <p:cNvPr id="40" name="Freeform 6"/>
          <p:cNvSpPr/>
          <p:nvPr/>
        </p:nvSpPr>
        <p:spPr bwMode="auto">
          <a:xfrm>
            <a:off x="1903413" y="4705350"/>
            <a:ext cx="1474788" cy="1125538"/>
          </a:xfrm>
          <a:custGeom>
            <a:avLst/>
            <a:gdLst>
              <a:gd name="T0" fmla="*/ 0 w 929"/>
              <a:gd name="T1" fmla="*/ 0 h 709"/>
              <a:gd name="T2" fmla="*/ 628 w 929"/>
              <a:gd name="T3" fmla="*/ 0 h 709"/>
              <a:gd name="T4" fmla="*/ 929 w 929"/>
              <a:gd name="T5" fmla="*/ 709 h 709"/>
              <a:gd name="T6" fmla="*/ 302 w 929"/>
              <a:gd name="T7" fmla="*/ 709 h 709"/>
              <a:gd name="T8" fmla="*/ 0 w 929"/>
              <a:gd name="T9" fmla="*/ 0 h 709"/>
            </a:gdLst>
            <a:ahLst/>
            <a:cxnLst>
              <a:cxn ang="0">
                <a:pos x="T0" y="T1"/>
              </a:cxn>
              <a:cxn ang="0">
                <a:pos x="T2" y="T3"/>
              </a:cxn>
              <a:cxn ang="0">
                <a:pos x="T4" y="T5"/>
              </a:cxn>
              <a:cxn ang="0">
                <a:pos x="T6" y="T7"/>
              </a:cxn>
              <a:cxn ang="0">
                <a:pos x="T8" y="T9"/>
              </a:cxn>
            </a:cxnLst>
            <a:rect l="0" t="0" r="r" b="b"/>
            <a:pathLst>
              <a:path w="929" h="709">
                <a:moveTo>
                  <a:pt x="0" y="0"/>
                </a:moveTo>
                <a:lnTo>
                  <a:pt x="628" y="0"/>
                </a:lnTo>
                <a:lnTo>
                  <a:pt x="929" y="709"/>
                </a:lnTo>
                <a:lnTo>
                  <a:pt x="302" y="709"/>
                </a:lnTo>
                <a:lnTo>
                  <a:pt x="0" y="0"/>
                </a:lnTo>
                <a:close/>
              </a:path>
            </a:pathLst>
          </a:custGeom>
          <a:solidFill>
            <a:srgbClr val="259390"/>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auto"/>
            <a:endParaRPr lang="en-US" strike="noStrike" noProof="1" dirty="0">
              <a:latin typeface="微软雅黑" panose="020B0503020204020204" pitchFamily="34" charset="-122"/>
              <a:ea typeface="微软雅黑" panose="020B0503020204020204" pitchFamily="34" charset="-122"/>
            </a:endParaRPr>
          </a:p>
        </p:txBody>
      </p:sp>
      <p:sp>
        <p:nvSpPr>
          <p:cNvPr id="32791" name="Freeform 7"/>
          <p:cNvSpPr/>
          <p:nvPr/>
        </p:nvSpPr>
        <p:spPr>
          <a:xfrm>
            <a:off x="1903413" y="4705350"/>
            <a:ext cx="1239837" cy="573088"/>
          </a:xfrm>
          <a:custGeom>
            <a:avLst/>
            <a:gdLst/>
            <a:ahLst/>
            <a:cxnLst>
              <a:cxn ang="0">
                <a:pos x="244475" y="573095"/>
              </a:cxn>
              <a:cxn ang="0">
                <a:pos x="1239842" y="573095"/>
              </a:cxn>
              <a:cxn ang="0">
                <a:pos x="996953" y="0"/>
              </a:cxn>
              <a:cxn ang="0">
                <a:pos x="0" y="0"/>
              </a:cxn>
              <a:cxn ang="0">
                <a:pos x="244475" y="573095"/>
              </a:cxn>
            </a:cxnLst>
            <a:pathLst>
              <a:path w="781" h="361">
                <a:moveTo>
                  <a:pt x="154" y="361"/>
                </a:moveTo>
                <a:lnTo>
                  <a:pt x="781" y="361"/>
                </a:lnTo>
                <a:lnTo>
                  <a:pt x="628" y="0"/>
                </a:lnTo>
                <a:lnTo>
                  <a:pt x="0" y="0"/>
                </a:lnTo>
                <a:lnTo>
                  <a:pt x="154" y="361"/>
                </a:lnTo>
                <a:close/>
              </a:path>
            </a:pathLst>
          </a:custGeom>
          <a:solidFill>
            <a:srgbClr val="45AEAE"/>
          </a:solidFill>
          <a:ln w="9525">
            <a:noFill/>
          </a:ln>
        </p:spPr>
        <p:txBody>
          <a:bodyPr/>
          <a:p>
            <a:endParaRPr lang="zh-CN" altLang="en-US"/>
          </a:p>
        </p:txBody>
      </p:sp>
      <p:sp>
        <p:nvSpPr>
          <p:cNvPr id="32792" name="Oval 14"/>
          <p:cNvSpPr/>
          <p:nvPr/>
        </p:nvSpPr>
        <p:spPr>
          <a:xfrm>
            <a:off x="1589088" y="5062538"/>
            <a:ext cx="430212" cy="430212"/>
          </a:xfrm>
          <a:prstGeom prst="ellipse">
            <a:avLst/>
          </a:prstGeom>
          <a:solidFill>
            <a:srgbClr val="259390"/>
          </a:solidFill>
          <a:ln w="9525">
            <a:noFill/>
          </a:ln>
        </p:spPr>
        <p:txBody>
          <a:bodyPr wrap="square" lIns="91440" tIns="45720" rIns="91440" bIns="45720" anchor="t" anchorCtr="0"/>
          <a:p>
            <a:endParaRPr lang="en-US" altLang="zh-CN" dirty="0">
              <a:latin typeface="微软雅黑" panose="020B0503020204020204" pitchFamily="34" charset="-122"/>
              <a:ea typeface="微软雅黑" panose="020B0503020204020204" pitchFamily="34" charset="-122"/>
            </a:endParaRPr>
          </a:p>
        </p:txBody>
      </p:sp>
      <p:sp>
        <p:nvSpPr>
          <p:cNvPr id="32793" name="Oval 15"/>
          <p:cNvSpPr/>
          <p:nvPr/>
        </p:nvSpPr>
        <p:spPr>
          <a:xfrm>
            <a:off x="1771650" y="5219700"/>
            <a:ext cx="60325" cy="60325"/>
          </a:xfrm>
          <a:prstGeom prst="ellipse">
            <a:avLst/>
          </a:prstGeom>
          <a:solidFill>
            <a:srgbClr val="FFFFFF"/>
          </a:solidFill>
          <a:ln w="9525">
            <a:noFill/>
          </a:ln>
        </p:spPr>
        <p:txBody>
          <a:bodyPr wrap="square" lIns="91440" tIns="45720" rIns="91440" bIns="45720" anchor="t" anchorCtr="0"/>
          <a:p>
            <a:endParaRPr lang="en-US" altLang="zh-CN" dirty="0">
              <a:latin typeface="微软雅黑" panose="020B0503020204020204" pitchFamily="34" charset="-122"/>
              <a:ea typeface="微软雅黑" panose="020B0503020204020204" pitchFamily="34" charset="-122"/>
            </a:endParaRPr>
          </a:p>
        </p:txBody>
      </p:sp>
      <p:sp>
        <p:nvSpPr>
          <p:cNvPr id="32794" name="Freeform 16"/>
          <p:cNvSpPr/>
          <p:nvPr/>
        </p:nvSpPr>
        <p:spPr>
          <a:xfrm>
            <a:off x="1727200" y="5270500"/>
            <a:ext cx="147638" cy="68263"/>
          </a:xfrm>
          <a:custGeom>
            <a:avLst/>
            <a:gdLst/>
            <a:ahLst/>
            <a:cxnLst>
              <a:cxn ang="0">
                <a:pos x="22317" y="0"/>
              </a:cxn>
              <a:cxn ang="0">
                <a:pos x="36051" y="0"/>
              </a:cxn>
              <a:cxn ang="0">
                <a:pos x="73819" y="21332"/>
              </a:cxn>
              <a:cxn ang="0">
                <a:pos x="111586" y="0"/>
              </a:cxn>
              <a:cxn ang="0">
                <a:pos x="125320" y="0"/>
              </a:cxn>
              <a:cxn ang="0">
                <a:pos x="144204" y="68263"/>
              </a:cxn>
              <a:cxn ang="0">
                <a:pos x="2575" y="68263"/>
              </a:cxn>
              <a:cxn ang="0">
                <a:pos x="22317" y="0"/>
              </a:cxn>
            </a:cxnLst>
            <a:pathLst>
              <a:path w="172" h="80">
                <a:moveTo>
                  <a:pt x="26" y="0"/>
                </a:moveTo>
                <a:cubicBezTo>
                  <a:pt x="42" y="0"/>
                  <a:pt x="42" y="0"/>
                  <a:pt x="42" y="0"/>
                </a:cubicBezTo>
                <a:cubicBezTo>
                  <a:pt x="51" y="15"/>
                  <a:pt x="67" y="25"/>
                  <a:pt x="86" y="25"/>
                </a:cubicBezTo>
                <a:cubicBezTo>
                  <a:pt x="105" y="25"/>
                  <a:pt x="121" y="15"/>
                  <a:pt x="130" y="0"/>
                </a:cubicBezTo>
                <a:cubicBezTo>
                  <a:pt x="146" y="0"/>
                  <a:pt x="146" y="0"/>
                  <a:pt x="146" y="0"/>
                </a:cubicBezTo>
                <a:cubicBezTo>
                  <a:pt x="172" y="0"/>
                  <a:pt x="168" y="54"/>
                  <a:pt x="168" y="80"/>
                </a:cubicBezTo>
                <a:cubicBezTo>
                  <a:pt x="3" y="80"/>
                  <a:pt x="3" y="80"/>
                  <a:pt x="3" y="80"/>
                </a:cubicBezTo>
                <a:cubicBezTo>
                  <a:pt x="3" y="54"/>
                  <a:pt x="0" y="0"/>
                  <a:pt x="26" y="0"/>
                </a:cubicBezTo>
                <a:close/>
              </a:path>
            </a:pathLst>
          </a:custGeom>
          <a:solidFill>
            <a:srgbClr val="FFFFFF"/>
          </a:solidFill>
          <a:ln w="9525">
            <a:noFill/>
          </a:ln>
        </p:spPr>
        <p:txBody>
          <a:bodyPr/>
          <a:p>
            <a:endParaRPr lang="zh-CN" altLang="en-US"/>
          </a:p>
        </p:txBody>
      </p:sp>
      <p:sp>
        <p:nvSpPr>
          <p:cNvPr id="32795" name="矩形 45"/>
          <p:cNvSpPr/>
          <p:nvPr/>
        </p:nvSpPr>
        <p:spPr>
          <a:xfrm>
            <a:off x="3408363" y="5091113"/>
            <a:ext cx="7148512" cy="339725"/>
          </a:xfrm>
          <a:prstGeom prst="rect">
            <a:avLst/>
          </a:prstGeom>
          <a:noFill/>
          <a:ln w="9525">
            <a:noFill/>
          </a:ln>
        </p:spPr>
        <p:txBody>
          <a:bodyPr wrap="square" anchor="t" anchorCtr="0">
            <a:spAutoFit/>
          </a:bodyPr>
          <a:p>
            <a:r>
              <a:rPr lang="zh-CN" altLang="en-US" sz="1600" dirty="0">
                <a:solidFill>
                  <a:srgbClr val="595959"/>
                </a:solidFill>
                <a:latin typeface="微软雅黑" panose="020B0503020204020204" pitchFamily="34" charset="-122"/>
                <a:ea typeface="微软雅黑" panose="020B0503020204020204" pitchFamily="34" charset="-122"/>
              </a:rPr>
              <a:t>打造数据驱动的全流程、国产化、智能化考试综合业务和指挥一体化管理平台。</a:t>
            </a:r>
            <a:endParaRPr lang="zh-CN" altLang="en-US" sz="1600" dirty="0">
              <a:solidFill>
                <a:srgbClr val="595959"/>
              </a:solidFill>
              <a:latin typeface="微软雅黑" panose="020B0503020204020204" pitchFamily="34" charset="-122"/>
              <a:ea typeface="微软雅黑" panose="020B0503020204020204" pitchFamily="34" charset="-122"/>
            </a:endParaRPr>
          </a:p>
        </p:txBody>
      </p:sp>
      <p:sp>
        <p:nvSpPr>
          <p:cNvPr id="32796" name="矩形 46"/>
          <p:cNvSpPr/>
          <p:nvPr/>
        </p:nvSpPr>
        <p:spPr>
          <a:xfrm>
            <a:off x="3408363" y="2151063"/>
            <a:ext cx="4735512" cy="338137"/>
          </a:xfrm>
          <a:prstGeom prst="rect">
            <a:avLst/>
          </a:prstGeom>
          <a:noFill/>
          <a:ln w="9525">
            <a:noFill/>
          </a:ln>
        </p:spPr>
        <p:txBody>
          <a:bodyPr wrap="square" anchor="t" anchorCtr="0">
            <a:spAutoFit/>
          </a:bodyPr>
          <a:p>
            <a:r>
              <a:rPr lang="zh-CN" altLang="en-US" sz="1600" dirty="0">
                <a:solidFill>
                  <a:srgbClr val="595959"/>
                </a:solidFill>
                <a:latin typeface="微软雅黑" panose="020B0503020204020204" pitchFamily="34" charset="-122"/>
                <a:ea typeface="微软雅黑" panose="020B0503020204020204" pitchFamily="34" charset="-122"/>
              </a:rPr>
              <a:t>全连通  看得清  看得懂  用得好  管得到  靠得住</a:t>
            </a:r>
            <a:endParaRPr lang="zh-CN" altLang="en-US" sz="1600" dirty="0">
              <a:solidFill>
                <a:srgbClr val="595959"/>
              </a:solidFill>
              <a:latin typeface="微软雅黑" panose="020B0503020204020204" pitchFamily="34" charset="-122"/>
              <a:ea typeface="微软雅黑" panose="020B0503020204020204" pitchFamily="34" charset="-122"/>
            </a:endParaRPr>
          </a:p>
        </p:txBody>
      </p:sp>
      <p:sp>
        <p:nvSpPr>
          <p:cNvPr id="32797" name="文本框 32"/>
          <p:cNvSpPr txBox="1"/>
          <p:nvPr/>
        </p:nvSpPr>
        <p:spPr>
          <a:xfrm>
            <a:off x="2112963" y="3621088"/>
            <a:ext cx="1054100" cy="400050"/>
          </a:xfrm>
          <a:prstGeom prst="rect">
            <a:avLst/>
          </a:prstGeom>
          <a:noFill/>
          <a:ln w="9525">
            <a:noFill/>
          </a:ln>
        </p:spPr>
        <p:txBody>
          <a:bodyPr wrap="square" anchor="t" anchorCtr="0">
            <a:spAutoFit/>
          </a:bodyPr>
          <a:p>
            <a:pPr algn="ctr"/>
            <a:r>
              <a:rPr lang="zh-CN" altLang="en-US" sz="2000" b="1" dirty="0">
                <a:solidFill>
                  <a:schemeClr val="bg1"/>
                </a:solidFill>
                <a:latin typeface="微软雅黑" panose="020B0503020204020204" pitchFamily="34" charset="-122"/>
                <a:ea typeface="微软雅黑" panose="020B0503020204020204" pitchFamily="34" charset="-122"/>
              </a:rPr>
              <a:t>价值</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2798" name="文本框 32"/>
          <p:cNvSpPr txBox="1"/>
          <p:nvPr/>
        </p:nvSpPr>
        <p:spPr>
          <a:xfrm>
            <a:off x="2112963" y="4945063"/>
            <a:ext cx="1054100" cy="708025"/>
          </a:xfrm>
          <a:prstGeom prst="rect">
            <a:avLst/>
          </a:prstGeom>
          <a:noFill/>
          <a:ln w="9525">
            <a:noFill/>
          </a:ln>
        </p:spPr>
        <p:txBody>
          <a:bodyPr wrap="square" anchor="t" anchorCtr="0">
            <a:spAutoFit/>
          </a:bodyPr>
          <a:p>
            <a:pPr algn="ctr"/>
            <a:r>
              <a:rPr lang="zh-CN" altLang="en-US" sz="2000" dirty="0">
                <a:solidFill>
                  <a:schemeClr val="bg1"/>
                </a:solidFill>
                <a:latin typeface="微软雅黑" panose="020B0503020204020204" pitchFamily="34" charset="-122"/>
                <a:ea typeface="微软雅黑" panose="020B0503020204020204" pitchFamily="34" charset="-122"/>
              </a:rPr>
              <a:t>应用</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范围</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32799" name="矩形 49"/>
          <p:cNvSpPr/>
          <p:nvPr/>
        </p:nvSpPr>
        <p:spPr>
          <a:xfrm>
            <a:off x="3408363" y="3243263"/>
            <a:ext cx="6972300" cy="1169987"/>
          </a:xfrm>
          <a:prstGeom prst="rect">
            <a:avLst/>
          </a:prstGeom>
          <a:noFill/>
          <a:ln w="9525">
            <a:noFill/>
          </a:ln>
        </p:spPr>
        <p:txBody>
          <a:bodyPr wrap="square" anchor="t" anchorCtr="0">
            <a:spAutoFit/>
          </a:bodyPr>
          <a:p>
            <a:r>
              <a:rPr lang="zh-CN" altLang="en-US" sz="1400" dirty="0">
                <a:solidFill>
                  <a:srgbClr val="404040"/>
                </a:solidFill>
                <a:latin typeface="微软雅黑" panose="020B0503020204020204" pitchFamily="34" charset="-122"/>
                <a:ea typeface="微软雅黑" panose="020B0503020204020204" pitchFamily="34" charset="-122"/>
              </a:rPr>
              <a:t>实现对考试的全局统一指挥、全程分级管理、全域实时监控；实现考生、试卷两大数据流的动态管理；实现各类考试管理指挥的一体化、可视化和及时化；实现统筹管理各类考试基础设施，汇总各类考试招生数据，形成集信息汇集、研判、决策为一体的考试管理和指挥中枢；实现了保密室值守智能化，为维护教育考试的安全稳定提供了重要支撑；提升了考试组考的信息化保障条件，提高了考务指挥科学化管理水平。</a:t>
            </a:r>
            <a:endParaRPr lang="zh-CN" altLang="en-US" sz="1400"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Title 6"/>
          <p:cNvSpPr txBox="1"/>
          <p:nvPr>
            <p:custDataLst>
              <p:tags r:id="rId1"/>
            </p:custDataLst>
          </p:nvPr>
        </p:nvSpPr>
        <p:spPr>
          <a:xfrm>
            <a:off x="1089025" y="1363663"/>
            <a:ext cx="10093325" cy="1390650"/>
          </a:xfrm>
          <a:prstGeom prst="rect">
            <a:avLst/>
          </a:prstGeom>
          <a:noFill/>
          <a:ln w="3175">
            <a:noFill/>
          </a:ln>
        </p:spPr>
        <p:txBody>
          <a:bodyPr wrap="square" lIns="72000" tIns="0" rIns="72000" bIns="0" anchor="ctr" anchorCtr="0"/>
          <a:p>
            <a:pPr>
              <a:lnSpc>
                <a:spcPct val="150000"/>
              </a:lnSpc>
            </a:pPr>
            <a:r>
              <a:rPr lang="zh-CN" altLang="zh-CN" sz="1600" baseline="0" dirty="0">
                <a:latin typeface="微软雅黑" panose="020B0503020204020204" pitchFamily="34" charset="-122"/>
                <a:ea typeface="微软雅黑" panose="020B0503020204020204" pitchFamily="34" charset="-122"/>
              </a:rPr>
              <a:t>完成西藏自治区国家教育考试考务管理与服务平台建设，涉及1个自治区级指挥中心、9个市地级指挥中心、9个市地级保密室、3个区县级保密室、</a:t>
            </a:r>
            <a:r>
              <a:rPr lang="zh-CN" altLang="zh-CN" sz="1600" b="1" baseline="0" dirty="0">
                <a:solidFill>
                  <a:srgbClr val="FF0000"/>
                </a:solidFill>
                <a:latin typeface="微软雅黑" panose="020B0503020204020204" pitchFamily="34" charset="-122"/>
                <a:ea typeface="微软雅黑" panose="020B0503020204020204" pitchFamily="34" charset="-122"/>
              </a:rPr>
              <a:t>40个</a:t>
            </a:r>
            <a:r>
              <a:rPr lang="zh-CN" altLang="zh-CN" sz="1600" baseline="0" dirty="0">
                <a:latin typeface="微软雅黑" panose="020B0503020204020204" pitchFamily="34" charset="-122"/>
                <a:ea typeface="微软雅黑" panose="020B0503020204020204" pitchFamily="34" charset="-122"/>
              </a:rPr>
              <a:t>标准化考点、</a:t>
            </a:r>
            <a:r>
              <a:rPr lang="zh-CN" altLang="zh-CN" sz="1600" b="1" baseline="0" dirty="0">
                <a:solidFill>
                  <a:srgbClr val="FF0000"/>
                </a:solidFill>
                <a:latin typeface="微软雅黑" panose="020B0503020204020204" pitchFamily="34" charset="-122"/>
                <a:ea typeface="微软雅黑" panose="020B0503020204020204" pitchFamily="34" charset="-122"/>
              </a:rPr>
              <a:t>1842个</a:t>
            </a:r>
            <a:r>
              <a:rPr lang="zh-CN" altLang="zh-CN" sz="1600" baseline="0" dirty="0">
                <a:latin typeface="微软雅黑" panose="020B0503020204020204" pitchFamily="34" charset="-122"/>
                <a:ea typeface="微软雅黑" panose="020B0503020204020204" pitchFamily="34" charset="-122"/>
              </a:rPr>
              <a:t>标准化考场，自投入使用以来，在防范和查处考试舞弊行为，切实维护考试公平公正、安全有序方面发挥了非常重要的作用。</a:t>
            </a:r>
            <a:endParaRPr lang="zh-CN" altLang="zh-CN" sz="1600" baseline="0" dirty="0">
              <a:latin typeface="微软雅黑" panose="020B0503020204020204" pitchFamily="34" charset="-122"/>
              <a:ea typeface="微软雅黑" panose="020B0503020204020204" pitchFamily="34" charset="-122"/>
            </a:endParaRPr>
          </a:p>
          <a:p>
            <a:pPr algn="dist">
              <a:lnSpc>
                <a:spcPct val="150000"/>
              </a:lnSpc>
            </a:pPr>
            <a:endParaRPr lang="zh-CN" altLang="zh-CN" sz="1600" baseline="0" dirty="0">
              <a:latin typeface="微软雅黑" panose="020B0503020204020204" pitchFamily="34" charset="-122"/>
              <a:ea typeface="微软雅黑" panose="020B0503020204020204" pitchFamily="34" charset="-122"/>
            </a:endParaRPr>
          </a:p>
          <a:p>
            <a:pPr algn="dist">
              <a:lnSpc>
                <a:spcPct val="150000"/>
              </a:lnSpc>
            </a:pPr>
            <a:endParaRPr lang="zh-CN" altLang="en-US" sz="1600" baseline="0" dirty="0">
              <a:latin typeface="微软雅黑" panose="020B0503020204020204" pitchFamily="34" charset="-122"/>
              <a:ea typeface="微软雅黑" panose="020B0503020204020204" pitchFamily="34" charset="-122"/>
              <a:sym typeface="等线" panose="02010600030101010101" charset="-122"/>
            </a:endParaRPr>
          </a:p>
        </p:txBody>
      </p:sp>
      <p:grpSp>
        <p:nvGrpSpPr>
          <p:cNvPr id="33794" name="组合 2"/>
          <p:cNvGrpSpPr/>
          <p:nvPr/>
        </p:nvGrpSpPr>
        <p:grpSpPr>
          <a:xfrm>
            <a:off x="1090613" y="2487613"/>
            <a:ext cx="10186987" cy="4083050"/>
            <a:chOff x="1712850" y="1984585"/>
            <a:chExt cx="8694383" cy="4675291"/>
          </a:xfrm>
        </p:grpSpPr>
        <p:sp>
          <p:nvSpPr>
            <p:cNvPr id="4" name="圆角矩形 3"/>
            <p:cNvSpPr/>
            <p:nvPr/>
          </p:nvSpPr>
          <p:spPr>
            <a:xfrm>
              <a:off x="2709335" y="1984585"/>
              <a:ext cx="7618310" cy="1656926"/>
            </a:xfrm>
            <a:prstGeom prst="roundRect">
              <a:avLst>
                <a:gd name="adj" fmla="val 4047"/>
              </a:avLst>
            </a:prstGeom>
            <a:gradFill rotWithShape="1">
              <a:gsLst>
                <a:gs pos="0">
                  <a:srgbClr val="50B7F6">
                    <a:alpha val="0"/>
                    <a:lumMod val="0"/>
                    <a:lumOff val="100000"/>
                  </a:srgbClr>
                </a:gs>
                <a:gs pos="100000">
                  <a:srgbClr val="50B6F6">
                    <a:alpha val="30000"/>
                  </a:srgbClr>
                </a:gs>
              </a:gsLst>
              <a:lin ang="4200000" scaled="0"/>
            </a:gradFill>
            <a:ln>
              <a:solidFill>
                <a:srgbClr val="4472C4"/>
              </a:solidFill>
            </a:ln>
            <a:effectLst/>
            <a:scene3d>
              <a:camera prst="orthographicFront"/>
              <a:lightRig rig="threePt" dir="t">
                <a:rot lat="0" lon="0" rev="1200000"/>
              </a:lightRig>
            </a:scene3d>
            <a:sp3d/>
          </p:spPr>
          <p:txBody>
            <a:bodyPr wrap="square" lIns="11820" tIns="5909" rIns="11820" bIns="5909" anchor="ctr" anchorCtr="0">
              <a:noAutofit/>
            </a:bodyPr>
            <a:lstStyle/>
            <a:p>
              <a:pPr marL="0" marR="0" lvl="0" indent="0" defTabSz="914400" eaLnBrk="0" fontAlgn="auto" latinLnBrk="0" hangingPunct="0">
                <a:lnSpc>
                  <a:spcPct val="100000"/>
                </a:lnSpc>
                <a:spcBef>
                  <a:spcPts val="0"/>
                </a:spcBef>
                <a:spcAft>
                  <a:spcPts val="0"/>
                </a:spcAft>
                <a:buClr>
                  <a:srgbClr val="CC9900"/>
                </a:buClr>
                <a:buSzTx/>
                <a:buFont typeface="Wingdings" panose="05000000000000000000" pitchFamily="2" charset="2"/>
                <a:buChar char="n"/>
                <a:defRPr/>
              </a:pPr>
              <a:endPar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33796" name="图片 4"/>
            <p:cNvPicPr>
              <a:picLocks noChangeAspect="1"/>
            </p:cNvPicPr>
            <p:nvPr/>
          </p:nvPicPr>
          <p:blipFill>
            <a:blip r:embed="rId2"/>
            <a:stretch>
              <a:fillRect/>
            </a:stretch>
          </p:blipFill>
          <p:spPr>
            <a:xfrm>
              <a:off x="4084323" y="5593923"/>
              <a:ext cx="692573" cy="806027"/>
            </a:xfrm>
            <a:prstGeom prst="rect">
              <a:avLst/>
            </a:prstGeom>
            <a:noFill/>
            <a:ln w="9525">
              <a:noFill/>
            </a:ln>
          </p:spPr>
        </p:pic>
        <p:grpSp>
          <p:nvGrpSpPr>
            <p:cNvPr id="33797" name="组合 5"/>
            <p:cNvGrpSpPr/>
            <p:nvPr/>
          </p:nvGrpSpPr>
          <p:grpSpPr>
            <a:xfrm>
              <a:off x="2226735" y="5701450"/>
              <a:ext cx="8180498" cy="958426"/>
              <a:chOff x="949" y="6754"/>
              <a:chExt cx="9662" cy="1132"/>
            </a:xfrm>
          </p:grpSpPr>
          <p:sp>
            <p:nvSpPr>
              <p:cNvPr id="90" name="圆角矩形 89"/>
              <p:cNvSpPr/>
              <p:nvPr/>
            </p:nvSpPr>
            <p:spPr>
              <a:xfrm>
                <a:off x="1526" y="6754"/>
                <a:ext cx="8999" cy="1112"/>
              </a:xfrm>
              <a:prstGeom prst="roundRect">
                <a:avLst>
                  <a:gd name="adj" fmla="val 4047"/>
                </a:avLst>
              </a:prstGeom>
              <a:gradFill rotWithShape="1">
                <a:gsLst>
                  <a:gs pos="0">
                    <a:srgbClr val="50B7F6">
                      <a:alpha val="0"/>
                      <a:lumMod val="0"/>
                      <a:lumOff val="100000"/>
                    </a:srgbClr>
                  </a:gs>
                  <a:gs pos="100000">
                    <a:srgbClr val="50B6F6">
                      <a:alpha val="30000"/>
                    </a:srgbClr>
                  </a:gs>
                </a:gsLst>
                <a:lin ang="4200000" scaled="0"/>
              </a:gradFill>
              <a:ln>
                <a:solidFill>
                  <a:srgbClr val="4472C4"/>
                </a:solidFill>
              </a:ln>
              <a:effectLst/>
              <a:scene3d>
                <a:camera prst="orthographicFront"/>
                <a:lightRig rig="threePt" dir="t">
                  <a:rot lat="0" lon="0" rev="1200000"/>
                </a:lightRig>
              </a:scene3d>
              <a:sp3d/>
            </p:spPr>
            <p:txBody>
              <a:bodyPr wrap="square" lIns="11820" tIns="5909" rIns="11820" bIns="5909" anchor="ctr" anchorCtr="0">
                <a:noAutofit/>
              </a:bodyPr>
              <a:lstStyle/>
              <a:p>
                <a:pPr marL="0" marR="0" lvl="0" indent="0" defTabSz="914400" eaLnBrk="0" fontAlgn="auto" latinLnBrk="0" hangingPunct="0">
                  <a:lnSpc>
                    <a:spcPct val="100000"/>
                  </a:lnSpc>
                  <a:spcBef>
                    <a:spcPts val="0"/>
                  </a:spcBef>
                  <a:spcAft>
                    <a:spcPts val="0"/>
                  </a:spcAft>
                  <a:buClr>
                    <a:srgbClr val="CC9900"/>
                  </a:buClr>
                  <a:buSzTx/>
                  <a:buFont typeface="Wingdings" panose="05000000000000000000" pitchFamily="2" charset="2"/>
                  <a:buChar char="n"/>
                  <a:defRPr/>
                </a:pPr>
                <a:endPar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91" name="圆角矩形 90"/>
              <p:cNvSpPr/>
              <p:nvPr/>
            </p:nvSpPr>
            <p:spPr>
              <a:xfrm>
                <a:off x="949" y="6754"/>
                <a:ext cx="491" cy="1112"/>
              </a:xfrm>
              <a:prstGeom prst="roundRect">
                <a:avLst>
                  <a:gd name="adj" fmla="val 15219"/>
                </a:avLst>
              </a:prstGeom>
              <a:gradFill flip="none" rotWithShape="1">
                <a:gsLst>
                  <a:gs pos="0">
                    <a:srgbClr val="00B0F0">
                      <a:alpha val="24000"/>
                    </a:srgbClr>
                  </a:gs>
                  <a:gs pos="21000">
                    <a:srgbClr val="00B0F0">
                      <a:alpha val="50000"/>
                    </a:srgbClr>
                  </a:gs>
                  <a:gs pos="44000">
                    <a:srgbClr val="00B0F0">
                      <a:alpha val="39000"/>
                    </a:srgbClr>
                  </a:gs>
                  <a:gs pos="100000">
                    <a:srgbClr val="1F3267">
                      <a:alpha val="14000"/>
                    </a:srgbClr>
                  </a:gs>
                </a:gsLst>
                <a:lin ang="2700000" scaled="1"/>
                <a:tileRect/>
              </a:gradFill>
              <a:ln w="3175" cap="flat" cmpd="sng" algn="ctr">
                <a:solidFill>
                  <a:srgbClr val="6DA6D9"/>
                </a:solidFill>
                <a:prstDash val="solid"/>
                <a:round/>
                <a:headEnd type="none" w="med" len="med"/>
                <a:tailEnd type="none" w="med" len="med"/>
              </a:ln>
              <a:effectLst/>
              <a:scene3d>
                <a:camera prst="orthographicFront"/>
                <a:lightRig rig="flat" dir="t"/>
              </a:scene3d>
            </p:spPr>
            <p:txBody>
              <a:bodyPr lIns="64165" tIns="32084" rIns="64165" bIns="32084"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ea"/>
                    <a:sym typeface="+mn-lt"/>
                  </a:rPr>
                  <a:t>端</a:t>
                </a:r>
                <a:endParaRPr kumimoji="0" lang="zh-CN" altLang="en-US" sz="1865" b="1" i="0" u="none" strike="noStrike" kern="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33800" name="组合 221"/>
              <p:cNvGrpSpPr/>
              <p:nvPr/>
            </p:nvGrpSpPr>
            <p:grpSpPr>
              <a:xfrm>
                <a:off x="7981" y="6875"/>
                <a:ext cx="611" cy="642"/>
                <a:chOff x="1220724" y="3302552"/>
                <a:chExt cx="1149399" cy="871029"/>
              </a:xfrm>
            </p:grpSpPr>
            <p:pic>
              <p:nvPicPr>
                <p:cNvPr id="33801" name="图片 103"/>
                <p:cNvPicPr>
                  <a:picLocks noChangeAspect="1"/>
                </p:cNvPicPr>
                <p:nvPr/>
              </p:nvPicPr>
              <p:blipFill>
                <a:blip r:embed="rId3"/>
                <a:stretch>
                  <a:fillRect/>
                </a:stretch>
              </p:blipFill>
              <p:spPr>
                <a:xfrm>
                  <a:off x="1220724" y="3302552"/>
                  <a:ext cx="1149399" cy="871029"/>
                </a:xfrm>
                <a:prstGeom prst="rect">
                  <a:avLst/>
                </a:prstGeom>
                <a:noFill/>
                <a:ln w="9525">
                  <a:noFill/>
                </a:ln>
              </p:spPr>
            </p:pic>
            <p:pic>
              <p:nvPicPr>
                <p:cNvPr id="33802" name="图片 104"/>
                <p:cNvPicPr>
                  <a:picLocks noChangeAspect="1"/>
                </p:cNvPicPr>
                <p:nvPr/>
              </p:nvPicPr>
              <p:blipFill>
                <a:blip r:embed="rId4"/>
                <a:stretch>
                  <a:fillRect/>
                </a:stretch>
              </p:blipFill>
              <p:spPr>
                <a:xfrm>
                  <a:off x="1487002" y="3365500"/>
                  <a:ext cx="616841" cy="372566"/>
                </a:xfrm>
                <a:prstGeom prst="rect">
                  <a:avLst/>
                </a:prstGeom>
                <a:noFill/>
                <a:ln w="9525">
                  <a:noFill/>
                </a:ln>
              </p:spPr>
            </p:pic>
          </p:grpSp>
          <p:pic>
            <p:nvPicPr>
              <p:cNvPr id="33803" name="Picture 5" descr="D:\工作文件\组内工作\营销材料刷新\2013.6\素材\单兵.png"/>
              <p:cNvPicPr>
                <a:picLocks noChangeAspect="1"/>
              </p:cNvPicPr>
              <p:nvPr/>
            </p:nvPicPr>
            <p:blipFill>
              <a:blip r:embed="rId5"/>
              <a:stretch>
                <a:fillRect/>
              </a:stretch>
            </p:blipFill>
            <p:spPr>
              <a:xfrm>
                <a:off x="8723" y="6882"/>
                <a:ext cx="505" cy="564"/>
              </a:xfrm>
              <a:prstGeom prst="rect">
                <a:avLst/>
              </a:prstGeom>
              <a:noFill/>
              <a:ln w="9525">
                <a:noFill/>
              </a:ln>
            </p:spPr>
          </p:pic>
          <p:pic>
            <p:nvPicPr>
              <p:cNvPr id="94" name="Picture 2" descr="E:\4.智真客户名单\2013\2013.1.1 海淀区政府应急指挥定制智真项目\2013.8.8\3.主会场智真会议场景效果图.jpg"/>
              <p:cNvPicPr>
                <a:picLocks noChangeArrowheads="1"/>
              </p:cNvPicPr>
              <p:nvPr/>
            </p:nvPicPr>
            <p:blipFill>
              <a:blip r:embed="rId6" cstate="email"/>
              <a:srcRect/>
              <a:stretch>
                <a:fillRect/>
              </a:stretch>
            </p:blipFill>
            <p:spPr bwMode="auto">
              <a:xfrm>
                <a:off x="1662" y="6934"/>
                <a:ext cx="832" cy="577"/>
              </a:xfrm>
              <a:prstGeom prst="roundRect">
                <a:avLst>
                  <a:gd name="adj" fmla="val 5804"/>
                </a:avLst>
              </a:prstGeom>
              <a:noFill/>
              <a:ln w="9525" algn="ctr">
                <a:noFill/>
                <a:miter lim="800000"/>
                <a:headEnd/>
                <a:tailEnd/>
              </a:ln>
            </p:spPr>
          </p:pic>
          <p:grpSp>
            <p:nvGrpSpPr>
              <p:cNvPr id="33805" name="组合 215"/>
              <p:cNvGrpSpPr/>
              <p:nvPr/>
            </p:nvGrpSpPr>
            <p:grpSpPr>
              <a:xfrm>
                <a:off x="6723" y="6840"/>
                <a:ext cx="1108" cy="648"/>
                <a:chOff x="6366122" y="5099069"/>
                <a:chExt cx="1401031" cy="680572"/>
              </a:xfrm>
            </p:grpSpPr>
            <p:pic>
              <p:nvPicPr>
                <p:cNvPr id="33806" name="Picture 39" descr="F:\素材\无标4题13.png"/>
                <p:cNvPicPr>
                  <a:picLocks noChangeAspect="1"/>
                </p:cNvPicPr>
                <p:nvPr/>
              </p:nvPicPr>
              <p:blipFill>
                <a:blip r:embed="rId7"/>
                <a:stretch>
                  <a:fillRect/>
                </a:stretch>
              </p:blipFill>
              <p:spPr>
                <a:xfrm>
                  <a:off x="6745659" y="5099069"/>
                  <a:ext cx="1021494" cy="680572"/>
                </a:xfrm>
                <a:prstGeom prst="rect">
                  <a:avLst/>
                </a:prstGeom>
                <a:noFill/>
                <a:ln w="9525">
                  <a:noFill/>
                </a:ln>
              </p:spPr>
            </p:pic>
            <p:pic>
              <p:nvPicPr>
                <p:cNvPr id="33807" name="Picture 36"/>
                <p:cNvPicPr>
                  <a:picLocks noChangeAspect="1"/>
                </p:cNvPicPr>
                <p:nvPr/>
              </p:nvPicPr>
              <p:blipFill>
                <a:blip r:embed="rId8"/>
                <a:stretch>
                  <a:fillRect/>
                </a:stretch>
              </p:blipFill>
              <p:spPr>
                <a:xfrm>
                  <a:off x="6366122" y="5099069"/>
                  <a:ext cx="332648" cy="680572"/>
                </a:xfrm>
                <a:prstGeom prst="rect">
                  <a:avLst/>
                </a:prstGeom>
                <a:noFill/>
                <a:ln w="9525">
                  <a:noFill/>
                </a:ln>
              </p:spPr>
            </p:pic>
          </p:grpSp>
          <p:pic>
            <p:nvPicPr>
              <p:cNvPr id="33808" name="图片 95"/>
              <p:cNvPicPr>
                <a:picLocks noChangeAspect="1"/>
              </p:cNvPicPr>
              <p:nvPr/>
            </p:nvPicPr>
            <p:blipFill>
              <a:blip r:embed="rId9"/>
              <a:stretch>
                <a:fillRect/>
              </a:stretch>
            </p:blipFill>
            <p:spPr>
              <a:xfrm>
                <a:off x="4893" y="6887"/>
                <a:ext cx="605" cy="624"/>
              </a:xfrm>
              <a:prstGeom prst="rect">
                <a:avLst/>
              </a:prstGeom>
              <a:noFill/>
              <a:ln w="9525">
                <a:noFill/>
              </a:ln>
            </p:spPr>
          </p:pic>
          <p:pic>
            <p:nvPicPr>
              <p:cNvPr id="33809" name="图片 96" descr="b47aea984374203f01f4122363794942"/>
              <p:cNvPicPr>
                <a:picLocks noChangeAspect="1"/>
              </p:cNvPicPr>
              <p:nvPr/>
            </p:nvPicPr>
            <p:blipFill>
              <a:blip r:embed="rId10"/>
              <a:stretch>
                <a:fillRect/>
              </a:stretch>
            </p:blipFill>
            <p:spPr>
              <a:xfrm>
                <a:off x="5753" y="6921"/>
                <a:ext cx="699" cy="620"/>
              </a:xfrm>
              <a:prstGeom prst="rect">
                <a:avLst/>
              </a:prstGeom>
              <a:noFill/>
              <a:ln w="9525">
                <a:noFill/>
              </a:ln>
            </p:spPr>
          </p:pic>
          <p:sp>
            <p:nvSpPr>
              <p:cNvPr id="33810" name="TextBox 51"/>
              <p:cNvSpPr txBox="1"/>
              <p:nvPr/>
            </p:nvSpPr>
            <p:spPr>
              <a:xfrm>
                <a:off x="1354" y="7541"/>
                <a:ext cx="9257" cy="345"/>
              </a:xfrm>
              <a:prstGeom prst="rect">
                <a:avLst/>
              </a:prstGeom>
              <a:noFill/>
              <a:ln w="9525">
                <a:noFill/>
              </a:ln>
            </p:spPr>
            <p:txBody>
              <a:bodyPr wrap="square" lIns="101876" tIns="50937" rIns="101876" bIns="50937" anchor="t" anchorCtr="0">
                <a:spAutoFit/>
              </a:bodyPr>
              <a:p>
                <a:pPr algn="ctr">
                  <a:buSzTx/>
                </a:pPr>
                <a:r>
                  <a:rPr lang="zh-CN" altLang="en-US"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rPr>
                  <a:t>巡查设备</a:t>
                </a:r>
                <a:r>
                  <a:rPr lang="en-US" altLang="zh-CN"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rPr>
                  <a:t>/</a:t>
                </a:r>
                <a:r>
                  <a:rPr lang="zh-CN" altLang="en-US"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rPr>
                  <a:t>网上阅卷设备</a:t>
                </a:r>
                <a:r>
                  <a:rPr lang="en-US" altLang="zh-CN"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rPr>
                  <a:t>/</a:t>
                </a:r>
                <a:r>
                  <a:rPr lang="zh-CN" altLang="en-US"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rPr>
                  <a:t>人机考试设备</a:t>
                </a:r>
                <a:r>
                  <a:rPr lang="en-US" altLang="zh-CN"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rPr>
                  <a:t>/</a:t>
                </a:r>
                <a:r>
                  <a:rPr lang="zh-CN" altLang="en-US"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rPr>
                  <a:t>作弊防控设备</a:t>
                </a:r>
                <a:r>
                  <a:rPr lang="en-US" altLang="zh-CN"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rPr>
                  <a:t>/</a:t>
                </a:r>
                <a:r>
                  <a:rPr lang="zh-CN" altLang="en-US"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rPr>
                  <a:t>身份验证设备</a:t>
                </a:r>
                <a:r>
                  <a:rPr lang="en-US" altLang="zh-CN"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rPr>
                  <a:t>/</a:t>
                </a:r>
                <a:r>
                  <a:rPr lang="zh-CN" altLang="en-US"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rPr>
                  <a:t>智能摄像机</a:t>
                </a:r>
                <a:r>
                  <a:rPr lang="en-US" altLang="zh-CN"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rPr>
                  <a:t>/</a:t>
                </a:r>
                <a:r>
                  <a:rPr lang="zh-CN" altLang="en-US"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rPr>
                  <a:t>指挥大屏</a:t>
                </a:r>
                <a:r>
                  <a:rPr lang="en-US" altLang="zh-CN"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rPr>
                  <a:t>/</a:t>
                </a:r>
                <a:r>
                  <a:rPr lang="zh-CN" altLang="en-US"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rPr>
                  <a:t>移动指挥终端</a:t>
                </a:r>
                <a:r>
                  <a:rPr lang="en-US" altLang="zh-CN"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rPr>
                  <a:t>/PC</a:t>
                </a:r>
                <a:r>
                  <a:rPr lang="zh-CN" altLang="en-US"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rPr>
                  <a:t>机</a:t>
                </a:r>
                <a:r>
                  <a:rPr lang="en-US" altLang="zh-CN"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rPr>
                  <a:t>/</a:t>
                </a:r>
                <a:r>
                  <a:rPr lang="zh-CN" altLang="en-US"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rPr>
                  <a:t>手机</a:t>
                </a:r>
                <a:r>
                  <a:rPr lang="en-US" altLang="zh-CN"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rPr>
                  <a:t>/</a:t>
                </a:r>
                <a:r>
                  <a:rPr lang="zh-CN" altLang="en-US"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rPr>
                  <a:t>传感器</a:t>
                </a:r>
                <a:r>
                  <a:rPr lang="en-US" altLang="zh-CN"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rPr>
                  <a:t>...</a:t>
                </a:r>
                <a:endParaRPr lang="en-US" altLang="zh-CN" sz="1000" b="1" baseline="0" dirty="0">
                  <a:solidFill>
                    <a:srgbClr val="404040"/>
                  </a:solidFill>
                  <a:latin typeface="微软雅黑" panose="020B0503020204020204" pitchFamily="34" charset="-122"/>
                  <a:ea typeface="微软雅黑" panose="020B0503020204020204" pitchFamily="34" charset="-122"/>
                  <a:sym typeface="等线" panose="02010600030101010101" charset="-122"/>
                </a:endParaRPr>
              </a:p>
            </p:txBody>
          </p:sp>
          <p:pic>
            <p:nvPicPr>
              <p:cNvPr id="33811" name="图片 98"/>
              <p:cNvPicPr>
                <a:picLocks noChangeAspect="1"/>
              </p:cNvPicPr>
              <p:nvPr/>
            </p:nvPicPr>
            <p:blipFill>
              <a:blip r:embed="rId11"/>
              <a:stretch>
                <a:fillRect/>
              </a:stretch>
            </p:blipFill>
            <p:spPr>
              <a:xfrm>
                <a:off x="2494" y="6840"/>
                <a:ext cx="843" cy="739"/>
              </a:xfrm>
              <a:prstGeom prst="rect">
                <a:avLst/>
              </a:prstGeom>
              <a:noFill/>
              <a:ln w="9525">
                <a:noFill/>
              </a:ln>
            </p:spPr>
          </p:pic>
          <p:pic>
            <p:nvPicPr>
              <p:cNvPr id="33812" name="图片 99"/>
              <p:cNvPicPr>
                <a:picLocks noChangeAspect="1"/>
              </p:cNvPicPr>
              <p:nvPr/>
            </p:nvPicPr>
            <p:blipFill>
              <a:blip r:embed="rId12"/>
              <a:stretch>
                <a:fillRect/>
              </a:stretch>
            </p:blipFill>
            <p:spPr>
              <a:xfrm>
                <a:off x="3961" y="6986"/>
                <a:ext cx="631" cy="479"/>
              </a:xfrm>
              <a:prstGeom prst="rect">
                <a:avLst/>
              </a:prstGeom>
              <a:noFill/>
              <a:ln w="9525">
                <a:noFill/>
              </a:ln>
            </p:spPr>
          </p:pic>
          <p:pic>
            <p:nvPicPr>
              <p:cNvPr id="33813" name="图片 100"/>
              <p:cNvPicPr>
                <a:picLocks noChangeAspect="1"/>
              </p:cNvPicPr>
              <p:nvPr/>
            </p:nvPicPr>
            <p:blipFill>
              <a:blip r:embed="rId13"/>
              <a:stretch>
                <a:fillRect/>
              </a:stretch>
            </p:blipFill>
            <p:spPr>
              <a:xfrm>
                <a:off x="9397" y="6976"/>
                <a:ext cx="865" cy="489"/>
              </a:xfrm>
              <a:prstGeom prst="rect">
                <a:avLst/>
              </a:prstGeom>
              <a:noFill/>
              <a:ln w="9525">
                <a:noFill/>
              </a:ln>
            </p:spPr>
          </p:pic>
        </p:grpSp>
        <p:grpSp>
          <p:nvGrpSpPr>
            <p:cNvPr id="33814" name="组合 6"/>
            <p:cNvGrpSpPr/>
            <p:nvPr/>
          </p:nvGrpSpPr>
          <p:grpSpPr>
            <a:xfrm>
              <a:off x="2226735" y="4759389"/>
              <a:ext cx="8100911" cy="919480"/>
              <a:chOff x="949" y="5590"/>
              <a:chExt cx="9568" cy="1086"/>
            </a:xfrm>
          </p:grpSpPr>
          <p:sp>
            <p:nvSpPr>
              <p:cNvPr id="69" name="圆角矩形 68"/>
              <p:cNvSpPr/>
              <p:nvPr/>
            </p:nvSpPr>
            <p:spPr>
              <a:xfrm>
                <a:off x="1517" y="5590"/>
                <a:ext cx="9000" cy="1037"/>
              </a:xfrm>
              <a:prstGeom prst="roundRect">
                <a:avLst>
                  <a:gd name="adj" fmla="val 4047"/>
                </a:avLst>
              </a:prstGeom>
              <a:gradFill rotWithShape="1">
                <a:gsLst>
                  <a:gs pos="0">
                    <a:srgbClr val="50B7F6">
                      <a:alpha val="0"/>
                      <a:lumMod val="0"/>
                      <a:lumOff val="100000"/>
                    </a:srgbClr>
                  </a:gs>
                  <a:gs pos="100000">
                    <a:srgbClr val="50B6F6">
                      <a:alpha val="30000"/>
                    </a:srgbClr>
                  </a:gs>
                </a:gsLst>
                <a:lin ang="4200000" scaled="0"/>
              </a:gradFill>
              <a:ln>
                <a:solidFill>
                  <a:srgbClr val="4472C4"/>
                </a:solidFill>
              </a:ln>
              <a:effectLst/>
              <a:scene3d>
                <a:camera prst="orthographicFront"/>
                <a:lightRig rig="threePt" dir="t">
                  <a:rot lat="0" lon="0" rev="1200000"/>
                </a:lightRig>
              </a:scene3d>
              <a:sp3d/>
            </p:spPr>
            <p:txBody>
              <a:bodyPr wrap="square" lIns="11820" tIns="5909" rIns="11820" bIns="5909" anchor="ctr" anchorCtr="0">
                <a:noAutofit/>
              </a:bodyPr>
              <a:lstStyle/>
              <a:p>
                <a:pPr marL="0" marR="0" lvl="0" indent="0" defTabSz="914400" eaLnBrk="0" fontAlgn="auto" latinLnBrk="0" hangingPunct="0">
                  <a:lnSpc>
                    <a:spcPct val="100000"/>
                  </a:lnSpc>
                  <a:spcBef>
                    <a:spcPts val="0"/>
                  </a:spcBef>
                  <a:spcAft>
                    <a:spcPts val="0"/>
                  </a:spcAft>
                  <a:buClr>
                    <a:srgbClr val="CC9900"/>
                  </a:buClr>
                  <a:buSzTx/>
                  <a:buFont typeface="Wingdings" panose="05000000000000000000" pitchFamily="2" charset="2"/>
                  <a:buChar char="n"/>
                  <a:defRPr/>
                </a:pPr>
                <a:endParaRPr kumimoji="0" lang="zh-CN" altLang="en-US" sz="1600" b="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0" name="圆角矩形 69"/>
              <p:cNvSpPr/>
              <p:nvPr/>
            </p:nvSpPr>
            <p:spPr>
              <a:xfrm>
                <a:off x="949" y="5590"/>
                <a:ext cx="491" cy="1037"/>
              </a:xfrm>
              <a:prstGeom prst="roundRect">
                <a:avLst>
                  <a:gd name="adj" fmla="val 15219"/>
                </a:avLst>
              </a:prstGeom>
              <a:gradFill flip="none" rotWithShape="1">
                <a:gsLst>
                  <a:gs pos="0">
                    <a:srgbClr val="00B0F0">
                      <a:alpha val="24000"/>
                    </a:srgbClr>
                  </a:gs>
                  <a:gs pos="21000">
                    <a:srgbClr val="00B0F0">
                      <a:alpha val="50000"/>
                    </a:srgbClr>
                  </a:gs>
                  <a:gs pos="44000">
                    <a:srgbClr val="00B0F0">
                      <a:alpha val="39000"/>
                    </a:srgbClr>
                  </a:gs>
                  <a:gs pos="100000">
                    <a:srgbClr val="1F3267">
                      <a:alpha val="14000"/>
                    </a:srgbClr>
                  </a:gs>
                </a:gsLst>
                <a:lin ang="2700000" scaled="1"/>
                <a:tileRect/>
              </a:gradFill>
              <a:ln w="3175" cap="flat" cmpd="sng" algn="ctr">
                <a:solidFill>
                  <a:srgbClr val="6DA6D9"/>
                </a:solidFill>
                <a:prstDash val="solid"/>
                <a:round/>
                <a:headEnd type="none" w="med" len="med"/>
                <a:tailEnd type="none" w="med" len="med"/>
              </a:ln>
              <a:effectLst/>
              <a:scene3d>
                <a:camera prst="orthographicFront"/>
                <a:lightRig rig="flat" dir="t"/>
              </a:scene3d>
            </p:spPr>
            <p:txBody>
              <a:bodyPr lIns="64165" tIns="32084" rIns="64165" bIns="32084"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ea"/>
                    <a:sym typeface="+mn-lt"/>
                  </a:rPr>
                  <a:t>边</a:t>
                </a:r>
                <a:endParaRPr kumimoji="0" lang="zh-CN" altLang="en-US" sz="1865" b="1" i="0" u="none" strike="noStrike" kern="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1" name="矩形 70"/>
              <p:cNvSpPr/>
              <p:nvPr/>
            </p:nvSpPr>
            <p:spPr>
              <a:xfrm>
                <a:off x="3075" y="6151"/>
                <a:ext cx="969" cy="421"/>
              </a:xfrm>
              <a:prstGeom prst="rect">
                <a:avLst/>
              </a:prstGeom>
              <a:noFill/>
              <a:ln w="9525" cap="flat" cmpd="sng" algn="ctr">
                <a:solidFill>
                  <a:srgbClr val="4472C4"/>
                </a:solidFill>
                <a:prstDash val="solid"/>
                <a:round/>
                <a:headEnd type="none" w="med" len="med"/>
                <a:tailEnd type="none" w="med" len="med"/>
              </a:ln>
              <a:effectLst/>
            </p:spPr>
            <p:txBody>
              <a:bodyPr anchor="ctr"/>
              <a:lstStyle>
                <a:defPPr>
                  <a:defRPr lang="zh-CN"/>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199765" algn="l" defTabSz="914400" rtl="0" eaLnBrk="1" latinLnBrk="0" hangingPunct="1">
                  <a:defRPr sz="1800" kern="1200">
                    <a:solidFill>
                      <a:schemeClr val="accent1"/>
                    </a:solidFill>
                    <a:latin typeface="+mn-lt"/>
                    <a:ea typeface="+mn-ea"/>
                    <a:cs typeface="+mn-cs"/>
                  </a:defRPr>
                </a:lvl8pPr>
                <a:lvl9pPr marL="3656965" algn="l" defTabSz="914400" rtl="0" eaLnBrk="1" latinLnBrk="0" hangingPunct="1">
                  <a:defRPr sz="1800" kern="1200">
                    <a:solidFill>
                      <a:schemeClr val="accen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rPr>
                  <a:t>人脸识别</a:t>
                </a:r>
                <a:endPar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2" name="矩形 71"/>
              <p:cNvSpPr/>
              <p:nvPr/>
            </p:nvSpPr>
            <p:spPr>
              <a:xfrm>
                <a:off x="3074" y="5669"/>
                <a:ext cx="971" cy="421"/>
              </a:xfrm>
              <a:prstGeom prst="rect">
                <a:avLst/>
              </a:prstGeom>
              <a:noFill/>
              <a:ln w="9525" cap="flat" cmpd="sng" algn="ctr">
                <a:solidFill>
                  <a:srgbClr val="4472C4"/>
                </a:solidFill>
                <a:prstDash val="solid"/>
                <a:round/>
                <a:headEnd type="none" w="med" len="med"/>
                <a:tailEnd type="none" w="med" len="med"/>
              </a:ln>
              <a:effectLst/>
            </p:spPr>
            <p:txBody>
              <a:bodyPr anchor="ctr"/>
              <a:lstStyle>
                <a:defPPr>
                  <a:defRPr lang="zh-CN"/>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199765" algn="l" defTabSz="914400" rtl="0" eaLnBrk="1" latinLnBrk="0" hangingPunct="1">
                  <a:defRPr sz="1800" kern="1200">
                    <a:solidFill>
                      <a:schemeClr val="accent1"/>
                    </a:solidFill>
                    <a:latin typeface="+mn-lt"/>
                    <a:ea typeface="+mn-ea"/>
                    <a:cs typeface="+mn-cs"/>
                  </a:defRPr>
                </a:lvl8pPr>
                <a:lvl9pPr marL="3656965" algn="l" defTabSz="914400" rtl="0" eaLnBrk="1" latinLnBrk="0" hangingPunct="1">
                  <a:defRPr sz="1800" kern="1200">
                    <a:solidFill>
                      <a:schemeClr val="accen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rPr>
                  <a:t>行为分析</a:t>
                </a:r>
                <a:endPar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4" name="矩形 73"/>
              <p:cNvSpPr/>
              <p:nvPr/>
            </p:nvSpPr>
            <p:spPr>
              <a:xfrm>
                <a:off x="4109" y="6153"/>
                <a:ext cx="970" cy="419"/>
              </a:xfrm>
              <a:prstGeom prst="rect">
                <a:avLst/>
              </a:prstGeom>
              <a:noFill/>
              <a:ln w="9525" cap="flat" cmpd="sng" algn="ctr">
                <a:solidFill>
                  <a:srgbClr val="4472C4"/>
                </a:solidFill>
                <a:prstDash val="solid"/>
                <a:round/>
                <a:headEnd type="none" w="med" len="med"/>
                <a:tailEnd type="none" w="med" len="med"/>
              </a:ln>
              <a:effectLst/>
            </p:spPr>
            <p:txBody>
              <a:bodyPr anchor="ctr"/>
              <a:lstStyle>
                <a:defPPr>
                  <a:defRPr lang="zh-CN"/>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199765" algn="l" defTabSz="914400" rtl="0" eaLnBrk="1" latinLnBrk="0" hangingPunct="1">
                  <a:defRPr sz="1800" kern="1200">
                    <a:solidFill>
                      <a:schemeClr val="accent1"/>
                    </a:solidFill>
                    <a:latin typeface="+mn-lt"/>
                    <a:ea typeface="+mn-ea"/>
                    <a:cs typeface="+mn-cs"/>
                  </a:defRPr>
                </a:lvl8pPr>
                <a:lvl9pPr marL="3656965" algn="l" defTabSz="914400" rtl="0" eaLnBrk="1" latinLnBrk="0" hangingPunct="1">
                  <a:defRPr sz="1800" kern="1200">
                    <a:solidFill>
                      <a:schemeClr val="accen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rPr>
                  <a:t>轨迹跟踪</a:t>
                </a:r>
                <a:endPar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76" name="智能小站无盘壳体-定稿.253.png" descr="智能小站无盘壳体-定稿.253.png"/>
              <p:cNvPicPr>
                <a:picLocks noChangeAspect="1"/>
              </p:cNvPicPr>
              <p:nvPr/>
            </p:nvPicPr>
            <p:blipFill>
              <a:blip r:embed="rId14"/>
              <a:stretch>
                <a:fillRect/>
              </a:stretch>
            </p:blipFill>
            <p:spPr>
              <a:xfrm>
                <a:off x="1806" y="5669"/>
                <a:ext cx="908" cy="503"/>
              </a:xfrm>
              <a:prstGeom prst="rect">
                <a:avLst/>
              </a:prstGeom>
              <a:ln w="3175">
                <a:miter lim="400000"/>
                <a:headEnd/>
                <a:tailEnd/>
              </a:ln>
              <a:effectLst>
                <a:outerShdw blurRad="457200" dist="469900" dir="5400000" rotWithShape="0">
                  <a:srgbClr val="000000">
                    <a:alpha val="0"/>
                  </a:srgbClr>
                </a:outerShdw>
              </a:effectLst>
            </p:spPr>
          </p:pic>
          <p:sp>
            <p:nvSpPr>
              <p:cNvPr id="33821" name="TextBox 51"/>
              <p:cNvSpPr txBox="1"/>
              <p:nvPr/>
            </p:nvSpPr>
            <p:spPr>
              <a:xfrm>
                <a:off x="1604" y="6123"/>
                <a:ext cx="1312" cy="553"/>
              </a:xfrm>
              <a:prstGeom prst="rect">
                <a:avLst/>
              </a:prstGeom>
              <a:noFill/>
              <a:ln w="9525">
                <a:noFill/>
              </a:ln>
            </p:spPr>
            <p:txBody>
              <a:bodyPr wrap="square" lIns="101876" tIns="50937" rIns="101876" bIns="50937" anchor="t" anchorCtr="0">
                <a:spAutoFit/>
              </a:bodyPr>
              <a:p>
                <a:pPr algn="ctr">
                  <a:buSzTx/>
                </a:pPr>
                <a:r>
                  <a:rPr lang="zh-CN" altLang="en-US" sz="1000" b="1" baseline="0" dirty="0">
                    <a:solidFill>
                      <a:srgbClr val="0D0D0D"/>
                    </a:solidFill>
                    <a:latin typeface="微软雅黑" panose="020B0503020204020204" pitchFamily="34" charset="-122"/>
                    <a:ea typeface="微软雅黑" panose="020B0503020204020204" pitchFamily="34" charset="-122"/>
                    <a:sym typeface="等线" panose="02010600030101010101" charset="-122"/>
                  </a:rPr>
                  <a:t>边缘计算</a:t>
                </a:r>
                <a:endParaRPr lang="zh-CN" altLang="en-US" sz="1000" b="1" baseline="0" dirty="0">
                  <a:solidFill>
                    <a:srgbClr val="0D0D0D"/>
                  </a:solidFill>
                  <a:latin typeface="微软雅黑" panose="020B0503020204020204" pitchFamily="34" charset="-122"/>
                  <a:ea typeface="微软雅黑" panose="020B0503020204020204" pitchFamily="34" charset="-122"/>
                  <a:sym typeface="等线" panose="02010600030101010101" charset="-122"/>
                </a:endParaRPr>
              </a:p>
              <a:p>
                <a:pPr algn="ctr">
                  <a:buSzTx/>
                </a:pPr>
                <a:r>
                  <a:rPr lang="zh-CN" altLang="en-US" sz="1000" b="1" baseline="0" dirty="0">
                    <a:solidFill>
                      <a:srgbClr val="0D0D0D"/>
                    </a:solidFill>
                    <a:latin typeface="微软雅黑" panose="020B0503020204020204" pitchFamily="34" charset="-122"/>
                    <a:ea typeface="微软雅黑" panose="020B0503020204020204" pitchFamily="34" charset="-122"/>
                    <a:sym typeface="等线" panose="02010600030101010101" charset="-122"/>
                  </a:rPr>
                  <a:t>一体化设备</a:t>
                </a:r>
                <a:endParaRPr lang="zh-CN" altLang="en-US" sz="1000" b="1" baseline="0" dirty="0">
                  <a:solidFill>
                    <a:srgbClr val="0D0D0D"/>
                  </a:solidFill>
                  <a:latin typeface="微软雅黑" panose="020B0503020204020204" pitchFamily="34" charset="-122"/>
                  <a:ea typeface="微软雅黑" panose="020B0503020204020204" pitchFamily="34" charset="-122"/>
                  <a:sym typeface="等线" panose="02010600030101010101" charset="-122"/>
                </a:endParaRPr>
              </a:p>
            </p:txBody>
          </p:sp>
          <p:sp>
            <p:nvSpPr>
              <p:cNvPr id="78" name="矩形 77"/>
              <p:cNvSpPr/>
              <p:nvPr/>
            </p:nvSpPr>
            <p:spPr>
              <a:xfrm>
                <a:off x="5126" y="6153"/>
                <a:ext cx="966" cy="419"/>
              </a:xfrm>
              <a:prstGeom prst="rect">
                <a:avLst/>
              </a:prstGeom>
              <a:noFill/>
              <a:ln w="9525" cap="flat" cmpd="sng" algn="ctr">
                <a:solidFill>
                  <a:srgbClr val="4472C4"/>
                </a:solidFill>
                <a:prstDash val="solid"/>
                <a:round/>
                <a:headEnd type="none" w="med" len="med"/>
                <a:tailEnd type="none" w="med" len="med"/>
              </a:ln>
              <a:effectLst/>
            </p:spPr>
            <p:txBody>
              <a:bodyPr anchor="ctr"/>
              <a:lstStyle>
                <a:defPPr>
                  <a:defRPr lang="zh-CN"/>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199765" algn="l" defTabSz="914400" rtl="0" eaLnBrk="1" latinLnBrk="0" hangingPunct="1">
                  <a:defRPr sz="1800" kern="1200">
                    <a:solidFill>
                      <a:schemeClr val="accent1"/>
                    </a:solidFill>
                    <a:latin typeface="+mn-lt"/>
                    <a:ea typeface="+mn-ea"/>
                    <a:cs typeface="+mn-cs"/>
                  </a:defRPr>
                </a:lvl8pPr>
                <a:lvl9pPr marL="3656965" algn="l" defTabSz="914400" rtl="0" eaLnBrk="1" latinLnBrk="0" hangingPunct="1">
                  <a:defRPr sz="1800" kern="1200">
                    <a:solidFill>
                      <a:schemeClr val="accen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rPr>
                  <a:t>试卷位置监控</a:t>
                </a:r>
                <a:endPar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0" name="矩形 79"/>
              <p:cNvSpPr/>
              <p:nvPr/>
            </p:nvSpPr>
            <p:spPr>
              <a:xfrm>
                <a:off x="6143" y="6153"/>
                <a:ext cx="966" cy="419"/>
              </a:xfrm>
              <a:prstGeom prst="rect">
                <a:avLst/>
              </a:prstGeom>
              <a:noFill/>
              <a:ln w="9525" cap="flat" cmpd="sng" algn="ctr">
                <a:solidFill>
                  <a:srgbClr val="4472C4"/>
                </a:solidFill>
                <a:prstDash val="solid"/>
                <a:round/>
                <a:headEnd type="none" w="med" len="med"/>
                <a:tailEnd type="none" w="med" len="med"/>
              </a:ln>
              <a:effectLst/>
            </p:spPr>
            <p:txBody>
              <a:bodyPr anchor="ctr"/>
              <a:lstStyle>
                <a:defPPr>
                  <a:defRPr lang="zh-CN"/>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199765" algn="l" defTabSz="914400" rtl="0" eaLnBrk="1" latinLnBrk="0" hangingPunct="1">
                  <a:defRPr sz="1800" kern="1200">
                    <a:solidFill>
                      <a:schemeClr val="accent1"/>
                    </a:solidFill>
                    <a:latin typeface="+mn-lt"/>
                    <a:ea typeface="+mn-ea"/>
                    <a:cs typeface="+mn-cs"/>
                  </a:defRPr>
                </a:lvl8pPr>
                <a:lvl9pPr marL="3656965" algn="l" defTabSz="914400" rtl="0" eaLnBrk="1" latinLnBrk="0" hangingPunct="1">
                  <a:defRPr sz="1800" kern="1200">
                    <a:solidFill>
                      <a:schemeClr val="accen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rPr>
                  <a:t>答题行为分析</a:t>
                </a:r>
                <a:endPar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1" name="矩形 80"/>
              <p:cNvSpPr/>
              <p:nvPr/>
            </p:nvSpPr>
            <p:spPr>
              <a:xfrm>
                <a:off x="7171" y="5671"/>
                <a:ext cx="966" cy="419"/>
              </a:xfrm>
              <a:prstGeom prst="rect">
                <a:avLst/>
              </a:prstGeom>
              <a:noFill/>
              <a:ln w="9525" cap="flat" cmpd="sng" algn="ctr">
                <a:solidFill>
                  <a:srgbClr val="4472C4"/>
                </a:solidFill>
                <a:prstDash val="solid"/>
                <a:round/>
                <a:headEnd type="none" w="med" len="med"/>
                <a:tailEnd type="none" w="med" len="med"/>
              </a:ln>
              <a:effectLst/>
            </p:spPr>
            <p:txBody>
              <a:bodyPr anchor="ctr"/>
              <a:lstStyle>
                <a:defPPr>
                  <a:defRPr lang="zh-CN"/>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199765" algn="l" defTabSz="914400" rtl="0" eaLnBrk="1" latinLnBrk="0" hangingPunct="1">
                  <a:defRPr sz="1800" kern="1200">
                    <a:solidFill>
                      <a:schemeClr val="accent1"/>
                    </a:solidFill>
                    <a:latin typeface="+mn-lt"/>
                    <a:ea typeface="+mn-ea"/>
                    <a:cs typeface="+mn-cs"/>
                  </a:defRPr>
                </a:lvl8pPr>
                <a:lvl9pPr marL="3656965" algn="l" defTabSz="914400" rtl="0" eaLnBrk="1" latinLnBrk="0" hangingPunct="1">
                  <a:defRPr sz="1800" kern="1200">
                    <a:solidFill>
                      <a:schemeClr val="accen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rPr>
                  <a:t>大</a:t>
                </a:r>
                <a:r>
                  <a:rPr kumimoji="0" lang="zh-CN" altLang="en-US" sz="900" b="0" i="0" u="none" strike="noStrike" kern="1200" cap="none" spc="0" normalizeH="0" baseline="0" noProof="0" dirty="0" smtClean="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rPr>
                  <a:t>数据分析</a:t>
                </a:r>
                <a:endPar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2" name="矩形 81"/>
              <p:cNvSpPr/>
              <p:nvPr/>
            </p:nvSpPr>
            <p:spPr>
              <a:xfrm>
                <a:off x="7175" y="6153"/>
                <a:ext cx="966" cy="419"/>
              </a:xfrm>
              <a:prstGeom prst="rect">
                <a:avLst/>
              </a:prstGeom>
              <a:noFill/>
              <a:ln w="9525" cap="flat" cmpd="sng" algn="ctr">
                <a:solidFill>
                  <a:srgbClr val="4472C4"/>
                </a:solidFill>
                <a:prstDash val="solid"/>
                <a:round/>
                <a:headEnd type="none" w="med" len="med"/>
                <a:tailEnd type="none" w="med" len="med"/>
              </a:ln>
              <a:effectLst/>
            </p:spPr>
            <p:txBody>
              <a:bodyPr anchor="ctr"/>
              <a:lstStyle>
                <a:defPPr>
                  <a:defRPr lang="zh-CN"/>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199765" algn="l" defTabSz="914400" rtl="0" eaLnBrk="1" latinLnBrk="0" hangingPunct="1">
                  <a:defRPr sz="1800" kern="1200">
                    <a:solidFill>
                      <a:schemeClr val="accent1"/>
                    </a:solidFill>
                    <a:latin typeface="+mn-lt"/>
                    <a:ea typeface="+mn-ea"/>
                    <a:cs typeface="+mn-cs"/>
                  </a:defRPr>
                </a:lvl8pPr>
                <a:lvl9pPr marL="3656965" algn="l" defTabSz="914400" rtl="0" eaLnBrk="1" latinLnBrk="0" hangingPunct="1">
                  <a:defRPr sz="1800" kern="1200">
                    <a:solidFill>
                      <a:schemeClr val="accen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rPr>
                  <a:t>视频云化切片</a:t>
                </a:r>
                <a:endPar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3" name="矩形 82"/>
              <p:cNvSpPr/>
              <p:nvPr/>
            </p:nvSpPr>
            <p:spPr>
              <a:xfrm>
                <a:off x="8199" y="5669"/>
                <a:ext cx="966" cy="419"/>
              </a:xfrm>
              <a:prstGeom prst="rect">
                <a:avLst/>
              </a:prstGeom>
              <a:noFill/>
              <a:ln w="9525" cap="flat" cmpd="sng" algn="ctr">
                <a:solidFill>
                  <a:srgbClr val="4472C4"/>
                </a:solidFill>
                <a:prstDash val="solid"/>
                <a:round/>
                <a:headEnd type="none" w="med" len="med"/>
                <a:tailEnd type="none" w="med" len="med"/>
              </a:ln>
              <a:effectLst/>
            </p:spPr>
            <p:txBody>
              <a:bodyPr anchor="ctr"/>
              <a:lstStyle>
                <a:defPPr>
                  <a:defRPr lang="zh-CN"/>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199765" algn="l" defTabSz="914400" rtl="0" eaLnBrk="1" latinLnBrk="0" hangingPunct="1">
                  <a:defRPr sz="1800" kern="1200">
                    <a:solidFill>
                      <a:schemeClr val="accent1"/>
                    </a:solidFill>
                    <a:latin typeface="+mn-lt"/>
                    <a:ea typeface="+mn-ea"/>
                    <a:cs typeface="+mn-cs"/>
                  </a:defRPr>
                </a:lvl8pPr>
                <a:lvl9pPr marL="3656965" algn="l" defTabSz="914400" rtl="0" eaLnBrk="1" latinLnBrk="0" hangingPunct="1">
                  <a:defRPr sz="1800" kern="1200">
                    <a:solidFill>
                      <a:schemeClr val="accen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rPr>
                  <a:t>设备巡检</a:t>
                </a:r>
                <a:endPar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4" name="矩形 83"/>
              <p:cNvSpPr/>
              <p:nvPr/>
            </p:nvSpPr>
            <p:spPr>
              <a:xfrm>
                <a:off x="8199" y="6151"/>
                <a:ext cx="966" cy="419"/>
              </a:xfrm>
              <a:prstGeom prst="rect">
                <a:avLst/>
              </a:prstGeom>
              <a:noFill/>
              <a:ln w="9525" cap="flat" cmpd="sng" algn="ctr">
                <a:solidFill>
                  <a:srgbClr val="4472C4"/>
                </a:solidFill>
                <a:prstDash val="solid"/>
                <a:round/>
                <a:headEnd type="none" w="med" len="med"/>
                <a:tailEnd type="none" w="med" len="med"/>
              </a:ln>
              <a:effectLst/>
            </p:spPr>
            <p:txBody>
              <a:bodyPr anchor="ctr"/>
              <a:lstStyle>
                <a:defPPr>
                  <a:defRPr lang="zh-CN"/>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199765" algn="l" defTabSz="914400" rtl="0" eaLnBrk="1" latinLnBrk="0" hangingPunct="1">
                  <a:defRPr sz="1800" kern="1200">
                    <a:solidFill>
                      <a:schemeClr val="accent1"/>
                    </a:solidFill>
                    <a:latin typeface="+mn-lt"/>
                    <a:ea typeface="+mn-ea"/>
                    <a:cs typeface="+mn-cs"/>
                  </a:defRPr>
                </a:lvl8pPr>
                <a:lvl9pPr marL="3656965" algn="l" defTabSz="914400" rtl="0" eaLnBrk="1" latinLnBrk="0" hangingPunct="1">
                  <a:defRPr sz="1800" kern="1200">
                    <a:solidFill>
                      <a:schemeClr val="accen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rPr>
                  <a:t>作弊信号分析</a:t>
                </a:r>
                <a:endPar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5" name="矩形 84"/>
              <p:cNvSpPr/>
              <p:nvPr/>
            </p:nvSpPr>
            <p:spPr>
              <a:xfrm>
                <a:off x="9248" y="5669"/>
                <a:ext cx="966" cy="419"/>
              </a:xfrm>
              <a:prstGeom prst="rect">
                <a:avLst/>
              </a:prstGeom>
              <a:noFill/>
              <a:ln w="9525" cap="flat" cmpd="sng" algn="ctr">
                <a:solidFill>
                  <a:srgbClr val="4472C4"/>
                </a:solidFill>
                <a:prstDash val="solid"/>
                <a:round/>
                <a:headEnd type="none" w="med" len="med"/>
                <a:tailEnd type="none" w="med" len="med"/>
              </a:ln>
              <a:effectLst/>
            </p:spPr>
            <p:txBody>
              <a:bodyPr anchor="ctr"/>
              <a:lstStyle>
                <a:defPPr>
                  <a:defRPr lang="zh-CN"/>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199765" algn="l" defTabSz="914400" rtl="0" eaLnBrk="1" latinLnBrk="0" hangingPunct="1">
                  <a:defRPr sz="1800" kern="1200">
                    <a:solidFill>
                      <a:schemeClr val="accent1"/>
                    </a:solidFill>
                    <a:latin typeface="+mn-lt"/>
                    <a:ea typeface="+mn-ea"/>
                    <a:cs typeface="+mn-cs"/>
                  </a:defRPr>
                </a:lvl8pPr>
                <a:lvl9pPr marL="3656965" algn="l" defTabSz="914400" rtl="0" eaLnBrk="1" latinLnBrk="0" hangingPunct="1">
                  <a:defRPr sz="1800" kern="1200">
                    <a:solidFill>
                      <a:schemeClr val="accen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rPr>
                  <a:t>眼球轨迹分析</a:t>
                </a:r>
                <a:endPar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6" name="矩形 85"/>
              <p:cNvSpPr/>
              <p:nvPr/>
            </p:nvSpPr>
            <p:spPr>
              <a:xfrm>
                <a:off x="9248" y="6153"/>
                <a:ext cx="966" cy="419"/>
              </a:xfrm>
              <a:prstGeom prst="rect">
                <a:avLst/>
              </a:prstGeom>
              <a:noFill/>
              <a:ln w="9525" cap="flat" cmpd="sng" algn="ctr">
                <a:solidFill>
                  <a:srgbClr val="4472C4"/>
                </a:solidFill>
                <a:prstDash val="solid"/>
                <a:round/>
                <a:headEnd type="none" w="med" len="med"/>
                <a:tailEnd type="none" w="med" len="med"/>
              </a:ln>
              <a:effectLst/>
            </p:spPr>
            <p:txBody>
              <a:bodyPr anchor="ctr"/>
              <a:lstStyle>
                <a:defPPr>
                  <a:defRPr lang="zh-CN"/>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199765" algn="l" defTabSz="914400" rtl="0" eaLnBrk="1" latinLnBrk="0" hangingPunct="1">
                  <a:defRPr sz="1800" kern="1200">
                    <a:solidFill>
                      <a:schemeClr val="accent1"/>
                    </a:solidFill>
                    <a:latin typeface="+mn-lt"/>
                    <a:ea typeface="+mn-ea"/>
                    <a:cs typeface="+mn-cs"/>
                  </a:defRPr>
                </a:lvl8pPr>
                <a:lvl9pPr marL="3656965" algn="l" defTabSz="914400" rtl="0" eaLnBrk="1" latinLnBrk="0" hangingPunct="1">
                  <a:defRPr sz="1800" kern="1200">
                    <a:solidFill>
                      <a:schemeClr val="accen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rPr>
                  <a:t>周界检测</a:t>
                </a:r>
                <a:endPar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7" name="矩形 86"/>
              <p:cNvSpPr/>
              <p:nvPr/>
            </p:nvSpPr>
            <p:spPr>
              <a:xfrm>
                <a:off x="4112" y="5677"/>
                <a:ext cx="970" cy="420"/>
              </a:xfrm>
              <a:prstGeom prst="rect">
                <a:avLst/>
              </a:prstGeom>
              <a:noFill/>
              <a:ln w="9525" cap="flat" cmpd="sng" algn="ctr">
                <a:solidFill>
                  <a:srgbClr val="4472C4"/>
                </a:solidFill>
                <a:prstDash val="solid"/>
                <a:round/>
                <a:headEnd type="none" w="med" len="med"/>
                <a:tailEnd type="none" w="med" len="med"/>
              </a:ln>
              <a:effectLst/>
            </p:spPr>
            <p:txBody>
              <a:bodyPr anchor="ctr"/>
              <a:lstStyle>
                <a:defPPr>
                  <a:defRPr lang="zh-CN"/>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199765" algn="l" defTabSz="914400" rtl="0" eaLnBrk="1" latinLnBrk="0" hangingPunct="1">
                  <a:defRPr sz="1800" kern="1200">
                    <a:solidFill>
                      <a:schemeClr val="accent1"/>
                    </a:solidFill>
                    <a:latin typeface="+mn-lt"/>
                    <a:ea typeface="+mn-ea"/>
                    <a:cs typeface="+mn-cs"/>
                  </a:defRPr>
                </a:lvl8pPr>
                <a:lvl9pPr marL="3656965" algn="l" defTabSz="914400" rtl="0" eaLnBrk="1" latinLnBrk="0" hangingPunct="1">
                  <a:defRPr sz="1800" kern="1200">
                    <a:solidFill>
                      <a:schemeClr val="accen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rPr>
                  <a:t>图像处理</a:t>
                </a:r>
                <a:endPar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8" name="矩形 87"/>
              <p:cNvSpPr/>
              <p:nvPr/>
            </p:nvSpPr>
            <p:spPr>
              <a:xfrm>
                <a:off x="5129" y="5670"/>
                <a:ext cx="966" cy="419"/>
              </a:xfrm>
              <a:prstGeom prst="rect">
                <a:avLst/>
              </a:prstGeom>
              <a:noFill/>
              <a:ln w="9525" cap="flat" cmpd="sng" algn="ctr">
                <a:solidFill>
                  <a:srgbClr val="4472C4"/>
                </a:solidFill>
                <a:prstDash val="solid"/>
                <a:round/>
                <a:headEnd type="none" w="med" len="med"/>
                <a:tailEnd type="none" w="med" len="med"/>
              </a:ln>
              <a:effectLst/>
            </p:spPr>
            <p:txBody>
              <a:bodyPr anchor="ctr"/>
              <a:lstStyle>
                <a:defPPr>
                  <a:defRPr lang="zh-CN"/>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199765" algn="l" defTabSz="914400" rtl="0" eaLnBrk="1" latinLnBrk="0" hangingPunct="1">
                  <a:defRPr sz="1800" kern="1200">
                    <a:solidFill>
                      <a:schemeClr val="accent1"/>
                    </a:solidFill>
                    <a:latin typeface="+mn-lt"/>
                    <a:ea typeface="+mn-ea"/>
                    <a:cs typeface="+mn-cs"/>
                  </a:defRPr>
                </a:lvl8pPr>
                <a:lvl9pPr marL="3656965" algn="l" defTabSz="914400" rtl="0" eaLnBrk="1" latinLnBrk="0" hangingPunct="1">
                  <a:defRPr sz="1800" kern="1200">
                    <a:solidFill>
                      <a:schemeClr val="accen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rPr>
                  <a:t>试卷自动清点</a:t>
                </a:r>
                <a:endPar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9" name="矩形 88"/>
              <p:cNvSpPr/>
              <p:nvPr/>
            </p:nvSpPr>
            <p:spPr>
              <a:xfrm>
                <a:off x="6146" y="5669"/>
                <a:ext cx="966" cy="419"/>
              </a:xfrm>
              <a:prstGeom prst="rect">
                <a:avLst/>
              </a:prstGeom>
              <a:noFill/>
              <a:ln w="9525" cap="flat" cmpd="sng" algn="ctr">
                <a:solidFill>
                  <a:srgbClr val="4472C4"/>
                </a:solidFill>
                <a:prstDash val="solid"/>
                <a:round/>
                <a:headEnd type="none" w="med" len="med"/>
                <a:tailEnd type="none" w="med" len="med"/>
              </a:ln>
              <a:effectLst/>
            </p:spPr>
            <p:txBody>
              <a:bodyPr anchor="ctr"/>
              <a:lstStyle>
                <a:defPPr>
                  <a:defRPr lang="zh-CN"/>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199765" algn="l" defTabSz="914400" rtl="0" eaLnBrk="1" latinLnBrk="0" hangingPunct="1">
                  <a:defRPr sz="1800" kern="1200">
                    <a:solidFill>
                      <a:schemeClr val="accent1"/>
                    </a:solidFill>
                    <a:latin typeface="+mn-lt"/>
                    <a:ea typeface="+mn-ea"/>
                    <a:cs typeface="+mn-cs"/>
                  </a:defRPr>
                </a:lvl8pPr>
                <a:lvl9pPr marL="3656965" algn="l" defTabSz="914400" rtl="0" eaLnBrk="1" latinLnBrk="0" hangingPunct="1">
                  <a:defRPr sz="1800" kern="1200">
                    <a:solidFill>
                      <a:schemeClr val="accen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rPr>
                  <a:t>表情分析</a:t>
                </a:r>
                <a:endParaRPr kumimoji="0" lang="zh-CN" altLang="en-US" sz="9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33833" name="组合 7"/>
            <p:cNvGrpSpPr/>
            <p:nvPr/>
          </p:nvGrpSpPr>
          <p:grpSpPr>
            <a:xfrm>
              <a:off x="2225042" y="4279390"/>
              <a:ext cx="8100911" cy="417407"/>
              <a:chOff x="947" y="5119"/>
              <a:chExt cx="9568" cy="493"/>
            </a:xfrm>
          </p:grpSpPr>
          <p:sp>
            <p:nvSpPr>
              <p:cNvPr id="62" name="圆角矩形 61"/>
              <p:cNvSpPr/>
              <p:nvPr/>
            </p:nvSpPr>
            <p:spPr>
              <a:xfrm>
                <a:off x="1515" y="5119"/>
                <a:ext cx="9000" cy="493"/>
              </a:xfrm>
              <a:prstGeom prst="roundRect">
                <a:avLst>
                  <a:gd name="adj" fmla="val 4047"/>
                </a:avLst>
              </a:prstGeom>
              <a:gradFill rotWithShape="1">
                <a:gsLst>
                  <a:gs pos="0">
                    <a:srgbClr val="50B7F6">
                      <a:alpha val="0"/>
                      <a:lumMod val="0"/>
                      <a:lumOff val="100000"/>
                    </a:srgbClr>
                  </a:gs>
                  <a:gs pos="100000">
                    <a:srgbClr val="50B6F6">
                      <a:alpha val="30000"/>
                    </a:srgbClr>
                  </a:gs>
                </a:gsLst>
                <a:lin ang="4200000" scaled="0"/>
              </a:gradFill>
              <a:ln>
                <a:solidFill>
                  <a:srgbClr val="4472C4"/>
                </a:solidFill>
              </a:ln>
              <a:effectLst/>
              <a:scene3d>
                <a:camera prst="orthographicFront"/>
                <a:lightRig rig="threePt" dir="t">
                  <a:rot lat="0" lon="0" rev="1200000"/>
                </a:lightRig>
              </a:scene3d>
              <a:sp3d/>
            </p:spPr>
            <p:txBody>
              <a:bodyPr wrap="square" lIns="11820" tIns="5909" rIns="11820" bIns="5909" anchor="ctr" anchorCtr="0">
                <a:noAutofit/>
              </a:bodyPr>
              <a:lstStyle/>
              <a:p>
                <a:pPr marL="0" marR="0" lvl="0" indent="0" defTabSz="914400" eaLnBrk="0" fontAlgn="auto" latinLnBrk="0" hangingPunct="0">
                  <a:lnSpc>
                    <a:spcPct val="100000"/>
                  </a:lnSpc>
                  <a:spcBef>
                    <a:spcPts val="0"/>
                  </a:spcBef>
                  <a:spcAft>
                    <a:spcPts val="0"/>
                  </a:spcAft>
                  <a:buClr>
                    <a:srgbClr val="CC9900"/>
                  </a:buClr>
                  <a:buSzTx/>
                  <a:buFont typeface="Wingdings" panose="05000000000000000000" pitchFamily="2" charset="2"/>
                  <a:buChar char="n"/>
                  <a:defRPr/>
                </a:pPr>
                <a:endPar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3" name="圆角矩形 62"/>
              <p:cNvSpPr/>
              <p:nvPr/>
            </p:nvSpPr>
            <p:spPr>
              <a:xfrm>
                <a:off x="947" y="5119"/>
                <a:ext cx="491" cy="493"/>
              </a:xfrm>
              <a:prstGeom prst="roundRect">
                <a:avLst>
                  <a:gd name="adj" fmla="val 15219"/>
                </a:avLst>
              </a:prstGeom>
              <a:gradFill flip="none" rotWithShape="1">
                <a:gsLst>
                  <a:gs pos="0">
                    <a:srgbClr val="00B0F0">
                      <a:alpha val="24000"/>
                    </a:srgbClr>
                  </a:gs>
                  <a:gs pos="21000">
                    <a:srgbClr val="00B0F0">
                      <a:alpha val="50000"/>
                    </a:srgbClr>
                  </a:gs>
                  <a:gs pos="44000">
                    <a:srgbClr val="00B0F0">
                      <a:alpha val="39000"/>
                    </a:srgbClr>
                  </a:gs>
                  <a:gs pos="100000">
                    <a:srgbClr val="1F3267">
                      <a:alpha val="14000"/>
                    </a:srgbClr>
                  </a:gs>
                </a:gsLst>
                <a:lin ang="2700000" scaled="1"/>
                <a:tileRect/>
              </a:gradFill>
              <a:ln w="3175" cap="flat" cmpd="sng" algn="ctr">
                <a:solidFill>
                  <a:srgbClr val="6DA6D9"/>
                </a:solidFill>
                <a:prstDash val="solid"/>
                <a:round/>
                <a:headEnd type="none" w="med" len="med"/>
                <a:tailEnd type="none" w="med" len="med"/>
              </a:ln>
              <a:effectLst/>
              <a:scene3d>
                <a:camera prst="orthographicFront"/>
                <a:lightRig rig="flat" dir="t"/>
              </a:scene3d>
            </p:spPr>
            <p:txBody>
              <a:bodyPr lIns="64165" tIns="32084" rIns="64165" bIns="32084"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ea"/>
                    <a:sym typeface="+mn-lt"/>
                  </a:rPr>
                  <a:t>管</a:t>
                </a:r>
                <a:endParaRPr kumimoji="0" lang="zh-CN" altLang="en-US" sz="1865" b="1" i="0" u="none" strike="noStrike" kern="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4" name="圆角矩形 70"/>
              <p:cNvSpPr/>
              <p:nvPr/>
            </p:nvSpPr>
            <p:spPr bwMode="auto">
              <a:xfrm>
                <a:off x="1673" y="5206"/>
                <a:ext cx="1550" cy="342"/>
              </a:xfrm>
              <a:prstGeom prst="roundRect">
                <a:avLst/>
              </a:prstGeom>
              <a:gradFill flip="none" rotWithShape="1">
                <a:gsLst>
                  <a:gs pos="0">
                    <a:sysClr val="windowText" lastClr="000000">
                      <a:lumMod val="50000"/>
                      <a:lumOff val="50000"/>
                    </a:sysClr>
                  </a:gs>
                  <a:gs pos="55000">
                    <a:sysClr val="windowText" lastClr="000000">
                      <a:lumMod val="85000"/>
                      <a:lumOff val="15000"/>
                    </a:sysClr>
                  </a:gs>
                  <a:gs pos="100000">
                    <a:sysClr val="windowText" lastClr="000000">
                      <a:lumMod val="50000"/>
                      <a:lumOff val="50000"/>
                    </a:sysClr>
                  </a:gs>
                </a:gsLst>
                <a:lin ang="5400000" scaled="1"/>
                <a:tileRect/>
              </a:gradFill>
              <a:ln w="6350" cap="flat" cmpd="sng" algn="ctr">
                <a:solidFill>
                  <a:sysClr val="window" lastClr="FFFFFF">
                    <a:lumMod val="65000"/>
                  </a:sysClr>
                </a:solidFill>
                <a:prstDash val="solid"/>
                <a:miter lim="800000"/>
              </a:ln>
              <a:effectLst/>
            </p:spPr>
            <p:txBody>
              <a:bodyPr lIns="0" rIns="0" anchor="ctr"/>
              <a:lstStyle/>
              <a:p>
                <a:pPr marL="0" marR="0" lvl="0" indent="0" algn="ctr" defTabSz="1389380" eaLnBrk="1" fontAlgn="auto" latinLnBrk="0" hangingPunct="1">
                  <a:lnSpc>
                    <a:spcPct val="100000"/>
                  </a:lnSpc>
                  <a:spcBef>
                    <a:spcPts val="0"/>
                  </a:spcBef>
                  <a:spcAft>
                    <a:spcPts val="0"/>
                  </a:spcAft>
                  <a:buClr>
                    <a:prstClr val="white"/>
                  </a:buClr>
                  <a:buSzPct val="60000"/>
                  <a:buFontTx/>
                  <a:buNone/>
                  <a:defRPr/>
                </a:pP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4G/5G</a:t>
                </a:r>
                <a:endPar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5" name="圆角矩形 70"/>
              <p:cNvSpPr/>
              <p:nvPr/>
            </p:nvSpPr>
            <p:spPr bwMode="auto">
              <a:xfrm>
                <a:off x="3455" y="5206"/>
                <a:ext cx="1643" cy="342"/>
              </a:xfrm>
              <a:prstGeom prst="roundRect">
                <a:avLst/>
              </a:prstGeom>
              <a:gradFill flip="none" rotWithShape="1">
                <a:gsLst>
                  <a:gs pos="0">
                    <a:sysClr val="windowText" lastClr="000000">
                      <a:lumMod val="50000"/>
                      <a:lumOff val="50000"/>
                    </a:sysClr>
                  </a:gs>
                  <a:gs pos="55000">
                    <a:sysClr val="windowText" lastClr="000000">
                      <a:lumMod val="85000"/>
                      <a:lumOff val="15000"/>
                    </a:sysClr>
                  </a:gs>
                  <a:gs pos="100000">
                    <a:sysClr val="windowText" lastClr="000000">
                      <a:lumMod val="50000"/>
                      <a:lumOff val="50000"/>
                    </a:sysClr>
                  </a:gs>
                </a:gsLst>
                <a:lin ang="5400000" scaled="1"/>
                <a:tileRect/>
              </a:gradFill>
              <a:ln w="6350" cap="flat" cmpd="sng" algn="ctr">
                <a:solidFill>
                  <a:sysClr val="window" lastClr="FFFFFF">
                    <a:lumMod val="65000"/>
                  </a:sysClr>
                </a:solidFill>
                <a:prstDash val="solid"/>
                <a:miter lim="800000"/>
              </a:ln>
              <a:effectLst/>
            </p:spPr>
            <p:txBody>
              <a:bodyPr lIns="0" rIns="0" anchor="ctr"/>
              <a:lstStyle/>
              <a:p>
                <a:pPr marL="0" marR="0" lvl="0" indent="0" algn="ctr" defTabSz="1389380" eaLnBrk="1" fontAlgn="auto" latinLnBrk="0" hangingPunct="1">
                  <a:lnSpc>
                    <a:spcPct val="100000"/>
                  </a:lnSpc>
                  <a:spcBef>
                    <a:spcPts val="0"/>
                  </a:spcBef>
                  <a:spcAft>
                    <a:spcPts val="0"/>
                  </a:spcAft>
                  <a:buClr>
                    <a:prstClr val="white"/>
                  </a:buClr>
                  <a:buSzPct val="60000"/>
                  <a:buFontTx/>
                  <a:buNone/>
                  <a:defRPr/>
                </a:pP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Wi-Fi</a:t>
                </a:r>
                <a:endPar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6" name="圆角矩形 70"/>
              <p:cNvSpPr/>
              <p:nvPr/>
            </p:nvSpPr>
            <p:spPr bwMode="auto">
              <a:xfrm>
                <a:off x="5330" y="5219"/>
                <a:ext cx="1395" cy="342"/>
              </a:xfrm>
              <a:prstGeom prst="roundRect">
                <a:avLst/>
              </a:prstGeom>
              <a:gradFill flip="none" rotWithShape="1">
                <a:gsLst>
                  <a:gs pos="0">
                    <a:sysClr val="windowText" lastClr="000000">
                      <a:lumMod val="50000"/>
                      <a:lumOff val="50000"/>
                    </a:sysClr>
                  </a:gs>
                  <a:gs pos="55000">
                    <a:sysClr val="windowText" lastClr="000000">
                      <a:lumMod val="85000"/>
                      <a:lumOff val="15000"/>
                    </a:sysClr>
                  </a:gs>
                  <a:gs pos="100000">
                    <a:sysClr val="windowText" lastClr="000000">
                      <a:lumMod val="50000"/>
                      <a:lumOff val="50000"/>
                    </a:sysClr>
                  </a:gs>
                </a:gsLst>
                <a:lin ang="5400000" scaled="1"/>
                <a:tileRect/>
              </a:gradFill>
              <a:ln w="6350" cap="flat" cmpd="sng" algn="ctr">
                <a:solidFill>
                  <a:sysClr val="window" lastClr="FFFFFF">
                    <a:lumMod val="65000"/>
                  </a:sysClr>
                </a:solidFill>
                <a:prstDash val="solid"/>
                <a:miter lim="800000"/>
              </a:ln>
              <a:effectLst/>
            </p:spPr>
            <p:txBody>
              <a:bodyPr lIns="0" rIns="0" anchor="ctr"/>
              <a:lstStyle/>
              <a:p>
                <a:pPr marL="0" marR="0" lvl="0" indent="0" algn="ctr" defTabSz="1389380" eaLnBrk="1" fontAlgn="auto" latinLnBrk="0" hangingPunct="1">
                  <a:lnSpc>
                    <a:spcPct val="100000"/>
                  </a:lnSpc>
                  <a:spcBef>
                    <a:spcPts val="0"/>
                  </a:spcBef>
                  <a:spcAft>
                    <a:spcPts val="0"/>
                  </a:spcAft>
                  <a:buClr>
                    <a:prstClr val="white"/>
                  </a:buClr>
                  <a:buSzPct val="60000"/>
                  <a:buFontTx/>
                  <a:buNone/>
                  <a:defRPr/>
                </a:pP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Ethernet</a:t>
                </a:r>
                <a:endPar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7" name="圆角矩形 70"/>
              <p:cNvSpPr/>
              <p:nvPr/>
            </p:nvSpPr>
            <p:spPr bwMode="auto">
              <a:xfrm>
                <a:off x="7111" y="5206"/>
                <a:ext cx="1395" cy="342"/>
              </a:xfrm>
              <a:prstGeom prst="roundRect">
                <a:avLst/>
              </a:prstGeom>
              <a:gradFill flip="none" rotWithShape="1">
                <a:gsLst>
                  <a:gs pos="0">
                    <a:sysClr val="windowText" lastClr="000000">
                      <a:lumMod val="50000"/>
                      <a:lumOff val="50000"/>
                    </a:sysClr>
                  </a:gs>
                  <a:gs pos="55000">
                    <a:sysClr val="windowText" lastClr="000000">
                      <a:lumMod val="85000"/>
                      <a:lumOff val="15000"/>
                    </a:sysClr>
                  </a:gs>
                  <a:gs pos="100000">
                    <a:sysClr val="windowText" lastClr="000000">
                      <a:lumMod val="50000"/>
                      <a:lumOff val="50000"/>
                    </a:sysClr>
                  </a:gs>
                </a:gsLst>
                <a:lin ang="5400000" scaled="1"/>
                <a:tileRect/>
              </a:gradFill>
              <a:ln w="6350" cap="flat" cmpd="sng" algn="ctr">
                <a:solidFill>
                  <a:sysClr val="window" lastClr="FFFFFF">
                    <a:lumMod val="65000"/>
                  </a:sysClr>
                </a:solidFill>
                <a:prstDash val="solid"/>
                <a:miter lim="800000"/>
              </a:ln>
              <a:effectLst/>
            </p:spPr>
            <p:txBody>
              <a:bodyPr lIns="0" rIns="0" anchor="ctr"/>
              <a:lstStyle/>
              <a:p>
                <a:pPr marL="0" marR="0" lvl="0" indent="0" algn="ctr" defTabSz="1389380" eaLnBrk="1" fontAlgn="auto" latinLnBrk="0" hangingPunct="1">
                  <a:lnSpc>
                    <a:spcPct val="100000"/>
                  </a:lnSpc>
                  <a:spcBef>
                    <a:spcPts val="0"/>
                  </a:spcBef>
                  <a:spcAft>
                    <a:spcPts val="0"/>
                  </a:spcAft>
                  <a:buClr>
                    <a:prstClr val="white"/>
                  </a:buClr>
                  <a:buSzPct val="60000"/>
                  <a:buFontTx/>
                  <a:buNone/>
                  <a:defRPr/>
                </a:pP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RFID</a:t>
                </a:r>
                <a:endPar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8" name="圆角矩形 70"/>
              <p:cNvSpPr/>
              <p:nvPr/>
            </p:nvSpPr>
            <p:spPr bwMode="auto">
              <a:xfrm>
                <a:off x="8791" y="5206"/>
                <a:ext cx="1471" cy="342"/>
              </a:xfrm>
              <a:prstGeom prst="roundRect">
                <a:avLst/>
              </a:prstGeom>
              <a:gradFill flip="none" rotWithShape="1">
                <a:gsLst>
                  <a:gs pos="0">
                    <a:sysClr val="windowText" lastClr="000000">
                      <a:lumMod val="50000"/>
                      <a:lumOff val="50000"/>
                    </a:sysClr>
                  </a:gs>
                  <a:gs pos="55000">
                    <a:sysClr val="windowText" lastClr="000000">
                      <a:lumMod val="85000"/>
                      <a:lumOff val="15000"/>
                    </a:sysClr>
                  </a:gs>
                  <a:gs pos="100000">
                    <a:sysClr val="windowText" lastClr="000000">
                      <a:lumMod val="50000"/>
                      <a:lumOff val="50000"/>
                    </a:sysClr>
                  </a:gs>
                </a:gsLst>
                <a:lin ang="5400000" scaled="1"/>
                <a:tileRect/>
              </a:gradFill>
              <a:ln w="6350" cap="flat" cmpd="sng" algn="ctr">
                <a:solidFill>
                  <a:sysClr val="window" lastClr="FFFFFF">
                    <a:lumMod val="65000"/>
                  </a:sysClr>
                </a:solidFill>
                <a:prstDash val="solid"/>
                <a:miter lim="800000"/>
              </a:ln>
              <a:effectLst/>
            </p:spPr>
            <p:txBody>
              <a:bodyPr lIns="0" rIns="0" anchor="ctr"/>
              <a:lstStyle/>
              <a:p>
                <a:pPr marL="0" marR="0" lvl="0" indent="0" algn="ctr" defTabSz="1389380" eaLnBrk="1" fontAlgn="auto" latinLnBrk="0" hangingPunct="1">
                  <a:lnSpc>
                    <a:spcPct val="100000"/>
                  </a:lnSpc>
                  <a:spcBef>
                    <a:spcPts val="0"/>
                  </a:spcBef>
                  <a:spcAft>
                    <a:spcPts val="0"/>
                  </a:spcAft>
                  <a:buClr>
                    <a:prstClr val="white"/>
                  </a:buClr>
                  <a:buSzPct val="60000"/>
                  <a:buFontTx/>
                  <a:buNone/>
                  <a:defRPr/>
                </a:pP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NB-IoT/</a:t>
                </a:r>
                <a:r>
                  <a:rPr kumimoji="0" lang="en-US" altLang="zh-CN" sz="1400" b="1" i="0" u="none" strike="noStrike" kern="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LoRa</a:t>
                </a:r>
                <a:endPar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9" name="圆角矩形 8"/>
            <p:cNvSpPr/>
            <p:nvPr/>
          </p:nvSpPr>
          <p:spPr>
            <a:xfrm>
              <a:off x="2214883" y="1984585"/>
              <a:ext cx="415714" cy="2241971"/>
            </a:xfrm>
            <a:prstGeom prst="roundRect">
              <a:avLst>
                <a:gd name="adj" fmla="val 15219"/>
              </a:avLst>
            </a:prstGeom>
            <a:gradFill flip="none" rotWithShape="1">
              <a:gsLst>
                <a:gs pos="0">
                  <a:srgbClr val="00B0F0">
                    <a:alpha val="24000"/>
                  </a:srgbClr>
                </a:gs>
                <a:gs pos="21000">
                  <a:srgbClr val="00B0F0">
                    <a:alpha val="50000"/>
                  </a:srgbClr>
                </a:gs>
                <a:gs pos="44000">
                  <a:srgbClr val="00B0F0">
                    <a:alpha val="39000"/>
                  </a:srgbClr>
                </a:gs>
                <a:gs pos="100000">
                  <a:srgbClr val="1F3267">
                    <a:alpha val="14000"/>
                  </a:srgbClr>
                </a:gs>
              </a:gsLst>
              <a:lin ang="2700000" scaled="1"/>
              <a:tileRect/>
            </a:gradFill>
            <a:ln w="3175" cap="flat" cmpd="sng" algn="ctr">
              <a:solidFill>
                <a:srgbClr val="6DA6D9"/>
              </a:solidFill>
              <a:prstDash val="solid"/>
              <a:round/>
              <a:headEnd type="none" w="med" len="med"/>
              <a:tailEnd type="none" w="med" len="med"/>
            </a:ln>
            <a:effectLst/>
            <a:scene3d>
              <a:camera prst="orthographicFront"/>
              <a:lightRig rig="flat" dir="t"/>
            </a:scene3d>
          </p:spPr>
          <p:txBody>
            <a:bodyPr lIns="64165" tIns="32084" rIns="64165" bIns="32084"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65" b="1" i="0" u="none" strike="noStrike" kern="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ea"/>
                  <a:sym typeface="+mn-lt"/>
                </a:rPr>
                <a:t>云</a:t>
              </a:r>
              <a:endParaRPr kumimoji="0" lang="zh-CN" altLang="en-US" sz="1865" b="1" i="0" u="none" strike="noStrike" kern="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10" name="组合 9"/>
            <p:cNvGrpSpPr/>
            <p:nvPr/>
          </p:nvGrpSpPr>
          <p:grpSpPr>
            <a:xfrm>
              <a:off x="2706795" y="3723636"/>
              <a:ext cx="7618311" cy="502920"/>
              <a:chOff x="1516" y="4531"/>
              <a:chExt cx="8998" cy="594"/>
            </a:xfrm>
          </p:grpSpPr>
          <p:sp>
            <p:nvSpPr>
              <p:cNvPr id="51" name="圆角矩形 50"/>
              <p:cNvSpPr/>
              <p:nvPr/>
            </p:nvSpPr>
            <p:spPr>
              <a:xfrm>
                <a:off x="1516" y="4531"/>
                <a:ext cx="8998" cy="594"/>
              </a:xfrm>
              <a:prstGeom prst="roundRect">
                <a:avLst>
                  <a:gd name="adj" fmla="val 4047"/>
                </a:avLst>
              </a:prstGeom>
              <a:gradFill rotWithShape="1">
                <a:gsLst>
                  <a:gs pos="0">
                    <a:srgbClr val="50B7F6">
                      <a:alpha val="0"/>
                      <a:lumMod val="0"/>
                      <a:lumOff val="100000"/>
                    </a:srgbClr>
                  </a:gs>
                  <a:gs pos="100000">
                    <a:srgbClr val="50B6F6">
                      <a:alpha val="30000"/>
                    </a:srgbClr>
                  </a:gs>
                </a:gsLst>
                <a:lin ang="4200000" scaled="0"/>
              </a:gradFill>
              <a:ln>
                <a:solidFill>
                  <a:srgbClr val="4472C4"/>
                </a:solidFill>
              </a:ln>
              <a:effectLst/>
              <a:scene3d>
                <a:camera prst="orthographicFront"/>
                <a:lightRig rig="threePt" dir="t">
                  <a:rot lat="0" lon="0" rev="1200000"/>
                </a:lightRig>
              </a:scene3d>
              <a:sp3d/>
            </p:spPr>
            <p:txBody>
              <a:bodyPr wrap="square" lIns="11820" tIns="5909" rIns="11820" bIns="5909" anchor="ctr" anchorCtr="0">
                <a:noAutofit/>
              </a:bodyPr>
              <a:lstStyle/>
              <a:p>
                <a:pPr marL="0" marR="0" lvl="0" indent="0" defTabSz="914400" eaLnBrk="0" fontAlgn="auto" latinLnBrk="0" hangingPunct="0">
                  <a:lnSpc>
                    <a:spcPct val="100000"/>
                  </a:lnSpc>
                  <a:spcBef>
                    <a:spcPts val="0"/>
                  </a:spcBef>
                  <a:spcAft>
                    <a:spcPts val="0"/>
                  </a:spcAft>
                  <a:buClr>
                    <a:srgbClr val="CC9900"/>
                  </a:buClr>
                  <a:buSzTx/>
                  <a:buFont typeface="Wingdings" panose="05000000000000000000" pitchFamily="2" charset="2"/>
                  <a:buChar char="n"/>
                  <a:defRPr/>
                </a:pPr>
                <a:endPar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2" name="Freeform 7"/>
              <p:cNvSpPr/>
              <p:nvPr/>
            </p:nvSpPr>
            <p:spPr bwMode="auto">
              <a:xfrm>
                <a:off x="1662" y="4682"/>
                <a:ext cx="1062" cy="362"/>
              </a:xfrm>
              <a:custGeom>
                <a:avLst/>
                <a:gdLst/>
                <a:ahLst/>
                <a:cxnLst>
                  <a:cxn ang="0">
                    <a:pos x="3998" y="1509"/>
                  </a:cxn>
                  <a:cxn ang="0">
                    <a:pos x="3954" y="1327"/>
                  </a:cxn>
                  <a:cxn ang="0">
                    <a:pos x="3873" y="1159"/>
                  </a:cxn>
                  <a:cxn ang="0">
                    <a:pos x="3758" y="1018"/>
                  </a:cxn>
                  <a:cxn ang="0">
                    <a:pos x="3610" y="916"/>
                  </a:cxn>
                  <a:cxn ang="0">
                    <a:pos x="3432" y="864"/>
                  </a:cxn>
                  <a:cxn ang="0">
                    <a:pos x="3270" y="867"/>
                  </a:cxn>
                  <a:cxn ang="0">
                    <a:pos x="3275" y="648"/>
                  </a:cxn>
                  <a:cxn ang="0">
                    <a:pos x="3211" y="451"/>
                  </a:cxn>
                  <a:cxn ang="0">
                    <a:pos x="3089" y="281"/>
                  </a:cxn>
                  <a:cxn ang="0">
                    <a:pos x="2924" y="147"/>
                  </a:cxn>
                  <a:cxn ang="0">
                    <a:pos x="2728" y="52"/>
                  </a:cxn>
                  <a:cxn ang="0">
                    <a:pos x="2514" y="4"/>
                  </a:cxn>
                  <a:cxn ang="0">
                    <a:pos x="2340" y="4"/>
                  </a:cxn>
                  <a:cxn ang="0">
                    <a:pos x="2137" y="43"/>
                  </a:cxn>
                  <a:cxn ang="0">
                    <a:pos x="1951" y="123"/>
                  </a:cxn>
                  <a:cxn ang="0">
                    <a:pos x="1788" y="239"/>
                  </a:cxn>
                  <a:cxn ang="0">
                    <a:pos x="1652" y="384"/>
                  </a:cxn>
                  <a:cxn ang="0">
                    <a:pos x="1548" y="556"/>
                  </a:cxn>
                  <a:cxn ang="0">
                    <a:pos x="1481" y="748"/>
                  </a:cxn>
                  <a:cxn ang="0">
                    <a:pos x="1403" y="700"/>
                  </a:cxn>
                  <a:cxn ang="0">
                    <a:pos x="1295" y="659"/>
                  </a:cxn>
                  <a:cxn ang="0">
                    <a:pos x="1179" y="638"/>
                  </a:cxn>
                  <a:cxn ang="0">
                    <a:pos x="1068" y="640"/>
                  </a:cxn>
                  <a:cxn ang="0">
                    <a:pos x="921" y="673"/>
                  </a:cxn>
                  <a:cxn ang="0">
                    <a:pos x="791" y="741"/>
                  </a:cxn>
                  <a:cxn ang="0">
                    <a:pos x="680" y="836"/>
                  </a:cxn>
                  <a:cxn ang="0">
                    <a:pos x="596" y="955"/>
                  </a:cxn>
                  <a:cxn ang="0">
                    <a:pos x="542" y="1092"/>
                  </a:cxn>
                  <a:cxn ang="0">
                    <a:pos x="522" y="1245"/>
                  </a:cxn>
                  <a:cxn ang="0">
                    <a:pos x="500" y="1323"/>
                  </a:cxn>
                  <a:cxn ang="0">
                    <a:pos x="370" y="1359"/>
                  </a:cxn>
                  <a:cxn ang="0">
                    <a:pos x="252" y="1422"/>
                  </a:cxn>
                  <a:cxn ang="0">
                    <a:pos x="153" y="1511"/>
                  </a:cxn>
                  <a:cxn ang="0">
                    <a:pos x="76" y="1617"/>
                  </a:cxn>
                  <a:cxn ang="0">
                    <a:pos x="24" y="1742"/>
                  </a:cxn>
                  <a:cxn ang="0">
                    <a:pos x="1" y="1877"/>
                  </a:cxn>
                  <a:cxn ang="0">
                    <a:pos x="7" y="1995"/>
                  </a:cxn>
                  <a:cxn ang="0">
                    <a:pos x="46" y="2134"/>
                  </a:cxn>
                  <a:cxn ang="0">
                    <a:pos x="118" y="2257"/>
                  </a:cxn>
                  <a:cxn ang="0">
                    <a:pos x="214" y="2359"/>
                  </a:cxn>
                  <a:cxn ang="0">
                    <a:pos x="333" y="2436"/>
                  </a:cxn>
                  <a:cxn ang="0">
                    <a:pos x="470" y="2482"/>
                  </a:cxn>
                  <a:cxn ang="0">
                    <a:pos x="589" y="2493"/>
                  </a:cxn>
                  <a:cxn ang="0">
                    <a:pos x="3133" y="2493"/>
                  </a:cxn>
                  <a:cxn ang="0">
                    <a:pos x="3236" y="2493"/>
                  </a:cxn>
                  <a:cxn ang="0">
                    <a:pos x="3280" y="2481"/>
                  </a:cxn>
                  <a:cxn ang="0">
                    <a:pos x="3470" y="2426"/>
                  </a:cxn>
                  <a:cxn ang="0">
                    <a:pos x="3641" y="2331"/>
                  </a:cxn>
                  <a:cxn ang="0">
                    <a:pos x="3785" y="2201"/>
                  </a:cxn>
                  <a:cxn ang="0">
                    <a:pos x="3897" y="2044"/>
                  </a:cxn>
                  <a:cxn ang="0">
                    <a:pos x="3971" y="1862"/>
                  </a:cxn>
                  <a:cxn ang="0">
                    <a:pos x="4005" y="1663"/>
                  </a:cxn>
                </a:cxnLst>
                <a:rect l="0" t="0" r="r" b="b"/>
                <a:pathLst>
                  <a:path w="4005" h="2493">
                    <a:moveTo>
                      <a:pt x="4005" y="1621"/>
                    </a:moveTo>
                    <a:lnTo>
                      <a:pt x="4005" y="1621"/>
                    </a:lnTo>
                    <a:lnTo>
                      <a:pt x="4005" y="1583"/>
                    </a:lnTo>
                    <a:lnTo>
                      <a:pt x="4002" y="1547"/>
                    </a:lnTo>
                    <a:lnTo>
                      <a:pt x="3998" y="1509"/>
                    </a:lnTo>
                    <a:lnTo>
                      <a:pt x="3992" y="1471"/>
                    </a:lnTo>
                    <a:lnTo>
                      <a:pt x="3985" y="1435"/>
                    </a:lnTo>
                    <a:lnTo>
                      <a:pt x="3977" y="1399"/>
                    </a:lnTo>
                    <a:lnTo>
                      <a:pt x="3967" y="1362"/>
                    </a:lnTo>
                    <a:lnTo>
                      <a:pt x="3954" y="1327"/>
                    </a:lnTo>
                    <a:lnTo>
                      <a:pt x="3942" y="1292"/>
                    </a:lnTo>
                    <a:lnTo>
                      <a:pt x="3926" y="1257"/>
                    </a:lnTo>
                    <a:lnTo>
                      <a:pt x="3911" y="1224"/>
                    </a:lnTo>
                    <a:lnTo>
                      <a:pt x="3893" y="1191"/>
                    </a:lnTo>
                    <a:lnTo>
                      <a:pt x="3873" y="1159"/>
                    </a:lnTo>
                    <a:lnTo>
                      <a:pt x="3854" y="1128"/>
                    </a:lnTo>
                    <a:lnTo>
                      <a:pt x="3831" y="1099"/>
                    </a:lnTo>
                    <a:lnTo>
                      <a:pt x="3809" y="1071"/>
                    </a:lnTo>
                    <a:lnTo>
                      <a:pt x="3784" y="1044"/>
                    </a:lnTo>
                    <a:lnTo>
                      <a:pt x="3758" y="1018"/>
                    </a:lnTo>
                    <a:lnTo>
                      <a:pt x="3732" y="994"/>
                    </a:lnTo>
                    <a:lnTo>
                      <a:pt x="3702" y="972"/>
                    </a:lnTo>
                    <a:lnTo>
                      <a:pt x="3673" y="952"/>
                    </a:lnTo>
                    <a:lnTo>
                      <a:pt x="3642" y="932"/>
                    </a:lnTo>
                    <a:lnTo>
                      <a:pt x="3610" y="916"/>
                    </a:lnTo>
                    <a:lnTo>
                      <a:pt x="3576" y="902"/>
                    </a:lnTo>
                    <a:lnTo>
                      <a:pt x="3543" y="889"/>
                    </a:lnTo>
                    <a:lnTo>
                      <a:pt x="3506" y="878"/>
                    </a:lnTo>
                    <a:lnTo>
                      <a:pt x="3470" y="869"/>
                    </a:lnTo>
                    <a:lnTo>
                      <a:pt x="3432" y="864"/>
                    </a:lnTo>
                    <a:lnTo>
                      <a:pt x="3393" y="861"/>
                    </a:lnTo>
                    <a:lnTo>
                      <a:pt x="3352" y="860"/>
                    </a:lnTo>
                    <a:lnTo>
                      <a:pt x="3312" y="861"/>
                    </a:lnTo>
                    <a:lnTo>
                      <a:pt x="3270" y="867"/>
                    </a:lnTo>
                    <a:lnTo>
                      <a:pt x="3270" y="867"/>
                    </a:lnTo>
                    <a:lnTo>
                      <a:pt x="3277" y="822"/>
                    </a:lnTo>
                    <a:lnTo>
                      <a:pt x="3281" y="777"/>
                    </a:lnTo>
                    <a:lnTo>
                      <a:pt x="3282" y="734"/>
                    </a:lnTo>
                    <a:lnTo>
                      <a:pt x="3280" y="690"/>
                    </a:lnTo>
                    <a:lnTo>
                      <a:pt x="3275" y="648"/>
                    </a:lnTo>
                    <a:lnTo>
                      <a:pt x="3267" y="606"/>
                    </a:lnTo>
                    <a:lnTo>
                      <a:pt x="3257" y="566"/>
                    </a:lnTo>
                    <a:lnTo>
                      <a:pt x="3245" y="526"/>
                    </a:lnTo>
                    <a:lnTo>
                      <a:pt x="3229" y="489"/>
                    </a:lnTo>
                    <a:lnTo>
                      <a:pt x="3211" y="451"/>
                    </a:lnTo>
                    <a:lnTo>
                      <a:pt x="3190" y="414"/>
                    </a:lnTo>
                    <a:lnTo>
                      <a:pt x="3169" y="379"/>
                    </a:lnTo>
                    <a:lnTo>
                      <a:pt x="3144" y="346"/>
                    </a:lnTo>
                    <a:lnTo>
                      <a:pt x="3117" y="314"/>
                    </a:lnTo>
                    <a:lnTo>
                      <a:pt x="3089" y="281"/>
                    </a:lnTo>
                    <a:lnTo>
                      <a:pt x="3060" y="252"/>
                    </a:lnTo>
                    <a:lnTo>
                      <a:pt x="3028" y="223"/>
                    </a:lnTo>
                    <a:lnTo>
                      <a:pt x="2996" y="196"/>
                    </a:lnTo>
                    <a:lnTo>
                      <a:pt x="2961" y="171"/>
                    </a:lnTo>
                    <a:lnTo>
                      <a:pt x="2924" y="147"/>
                    </a:lnTo>
                    <a:lnTo>
                      <a:pt x="2888" y="125"/>
                    </a:lnTo>
                    <a:lnTo>
                      <a:pt x="2849" y="104"/>
                    </a:lnTo>
                    <a:lnTo>
                      <a:pt x="2809" y="85"/>
                    </a:lnTo>
                    <a:lnTo>
                      <a:pt x="2770" y="67"/>
                    </a:lnTo>
                    <a:lnTo>
                      <a:pt x="2728" y="52"/>
                    </a:lnTo>
                    <a:lnTo>
                      <a:pt x="2686" y="39"/>
                    </a:lnTo>
                    <a:lnTo>
                      <a:pt x="2644" y="28"/>
                    </a:lnTo>
                    <a:lnTo>
                      <a:pt x="2601" y="18"/>
                    </a:lnTo>
                    <a:lnTo>
                      <a:pt x="2557" y="10"/>
                    </a:lnTo>
                    <a:lnTo>
                      <a:pt x="2514" y="4"/>
                    </a:lnTo>
                    <a:lnTo>
                      <a:pt x="2469" y="1"/>
                    </a:lnTo>
                    <a:lnTo>
                      <a:pt x="2426" y="0"/>
                    </a:lnTo>
                    <a:lnTo>
                      <a:pt x="2426" y="0"/>
                    </a:lnTo>
                    <a:lnTo>
                      <a:pt x="2382" y="1"/>
                    </a:lnTo>
                    <a:lnTo>
                      <a:pt x="2340" y="4"/>
                    </a:lnTo>
                    <a:lnTo>
                      <a:pt x="2298" y="8"/>
                    </a:lnTo>
                    <a:lnTo>
                      <a:pt x="2256" y="15"/>
                    </a:lnTo>
                    <a:lnTo>
                      <a:pt x="2216" y="22"/>
                    </a:lnTo>
                    <a:lnTo>
                      <a:pt x="2177" y="32"/>
                    </a:lnTo>
                    <a:lnTo>
                      <a:pt x="2137" y="43"/>
                    </a:lnTo>
                    <a:lnTo>
                      <a:pt x="2098" y="57"/>
                    </a:lnTo>
                    <a:lnTo>
                      <a:pt x="2060" y="71"/>
                    </a:lnTo>
                    <a:lnTo>
                      <a:pt x="2023" y="87"/>
                    </a:lnTo>
                    <a:lnTo>
                      <a:pt x="1986" y="105"/>
                    </a:lnTo>
                    <a:lnTo>
                      <a:pt x="1951" y="123"/>
                    </a:lnTo>
                    <a:lnTo>
                      <a:pt x="1916" y="144"/>
                    </a:lnTo>
                    <a:lnTo>
                      <a:pt x="1883" y="165"/>
                    </a:lnTo>
                    <a:lnTo>
                      <a:pt x="1851" y="189"/>
                    </a:lnTo>
                    <a:lnTo>
                      <a:pt x="1818" y="213"/>
                    </a:lnTo>
                    <a:lnTo>
                      <a:pt x="1788" y="239"/>
                    </a:lnTo>
                    <a:lnTo>
                      <a:pt x="1758" y="266"/>
                    </a:lnTo>
                    <a:lnTo>
                      <a:pt x="1730" y="294"/>
                    </a:lnTo>
                    <a:lnTo>
                      <a:pt x="1704" y="322"/>
                    </a:lnTo>
                    <a:lnTo>
                      <a:pt x="1677" y="353"/>
                    </a:lnTo>
                    <a:lnTo>
                      <a:pt x="1652" y="384"/>
                    </a:lnTo>
                    <a:lnTo>
                      <a:pt x="1628" y="416"/>
                    </a:lnTo>
                    <a:lnTo>
                      <a:pt x="1607" y="449"/>
                    </a:lnTo>
                    <a:lnTo>
                      <a:pt x="1586" y="484"/>
                    </a:lnTo>
                    <a:lnTo>
                      <a:pt x="1566" y="519"/>
                    </a:lnTo>
                    <a:lnTo>
                      <a:pt x="1548" y="556"/>
                    </a:lnTo>
                    <a:lnTo>
                      <a:pt x="1531" y="592"/>
                    </a:lnTo>
                    <a:lnTo>
                      <a:pt x="1516" y="630"/>
                    </a:lnTo>
                    <a:lnTo>
                      <a:pt x="1503" y="668"/>
                    </a:lnTo>
                    <a:lnTo>
                      <a:pt x="1491" y="707"/>
                    </a:lnTo>
                    <a:lnTo>
                      <a:pt x="1481" y="748"/>
                    </a:lnTo>
                    <a:lnTo>
                      <a:pt x="1481" y="748"/>
                    </a:lnTo>
                    <a:lnTo>
                      <a:pt x="1461" y="734"/>
                    </a:lnTo>
                    <a:lnTo>
                      <a:pt x="1442" y="722"/>
                    </a:lnTo>
                    <a:lnTo>
                      <a:pt x="1422" y="711"/>
                    </a:lnTo>
                    <a:lnTo>
                      <a:pt x="1403" y="700"/>
                    </a:lnTo>
                    <a:lnTo>
                      <a:pt x="1382" y="690"/>
                    </a:lnTo>
                    <a:lnTo>
                      <a:pt x="1361" y="682"/>
                    </a:lnTo>
                    <a:lnTo>
                      <a:pt x="1340" y="673"/>
                    </a:lnTo>
                    <a:lnTo>
                      <a:pt x="1317" y="665"/>
                    </a:lnTo>
                    <a:lnTo>
                      <a:pt x="1295" y="659"/>
                    </a:lnTo>
                    <a:lnTo>
                      <a:pt x="1272" y="652"/>
                    </a:lnTo>
                    <a:lnTo>
                      <a:pt x="1250" y="648"/>
                    </a:lnTo>
                    <a:lnTo>
                      <a:pt x="1226" y="644"/>
                    </a:lnTo>
                    <a:lnTo>
                      <a:pt x="1202" y="640"/>
                    </a:lnTo>
                    <a:lnTo>
                      <a:pt x="1179" y="638"/>
                    </a:lnTo>
                    <a:lnTo>
                      <a:pt x="1155" y="637"/>
                    </a:lnTo>
                    <a:lnTo>
                      <a:pt x="1131" y="636"/>
                    </a:lnTo>
                    <a:lnTo>
                      <a:pt x="1131" y="636"/>
                    </a:lnTo>
                    <a:lnTo>
                      <a:pt x="1099" y="637"/>
                    </a:lnTo>
                    <a:lnTo>
                      <a:pt x="1068" y="640"/>
                    </a:lnTo>
                    <a:lnTo>
                      <a:pt x="1039" y="643"/>
                    </a:lnTo>
                    <a:lnTo>
                      <a:pt x="1008" y="648"/>
                    </a:lnTo>
                    <a:lnTo>
                      <a:pt x="978" y="655"/>
                    </a:lnTo>
                    <a:lnTo>
                      <a:pt x="950" y="664"/>
                    </a:lnTo>
                    <a:lnTo>
                      <a:pt x="921" y="673"/>
                    </a:lnTo>
                    <a:lnTo>
                      <a:pt x="894" y="685"/>
                    </a:lnTo>
                    <a:lnTo>
                      <a:pt x="866" y="696"/>
                    </a:lnTo>
                    <a:lnTo>
                      <a:pt x="841" y="710"/>
                    </a:lnTo>
                    <a:lnTo>
                      <a:pt x="816" y="724"/>
                    </a:lnTo>
                    <a:lnTo>
                      <a:pt x="791" y="741"/>
                    </a:lnTo>
                    <a:lnTo>
                      <a:pt x="767" y="757"/>
                    </a:lnTo>
                    <a:lnTo>
                      <a:pt x="743" y="776"/>
                    </a:lnTo>
                    <a:lnTo>
                      <a:pt x="722" y="794"/>
                    </a:lnTo>
                    <a:lnTo>
                      <a:pt x="701" y="815"/>
                    </a:lnTo>
                    <a:lnTo>
                      <a:pt x="680" y="836"/>
                    </a:lnTo>
                    <a:lnTo>
                      <a:pt x="662" y="857"/>
                    </a:lnTo>
                    <a:lnTo>
                      <a:pt x="644" y="881"/>
                    </a:lnTo>
                    <a:lnTo>
                      <a:pt x="627" y="904"/>
                    </a:lnTo>
                    <a:lnTo>
                      <a:pt x="610" y="930"/>
                    </a:lnTo>
                    <a:lnTo>
                      <a:pt x="596" y="955"/>
                    </a:lnTo>
                    <a:lnTo>
                      <a:pt x="582" y="980"/>
                    </a:lnTo>
                    <a:lnTo>
                      <a:pt x="571" y="1008"/>
                    </a:lnTo>
                    <a:lnTo>
                      <a:pt x="560" y="1035"/>
                    </a:lnTo>
                    <a:lnTo>
                      <a:pt x="550" y="1064"/>
                    </a:lnTo>
                    <a:lnTo>
                      <a:pt x="542" y="1092"/>
                    </a:lnTo>
                    <a:lnTo>
                      <a:pt x="535" y="1121"/>
                    </a:lnTo>
                    <a:lnTo>
                      <a:pt x="529" y="1152"/>
                    </a:lnTo>
                    <a:lnTo>
                      <a:pt x="526" y="1182"/>
                    </a:lnTo>
                    <a:lnTo>
                      <a:pt x="524" y="1212"/>
                    </a:lnTo>
                    <a:lnTo>
                      <a:pt x="522" y="1245"/>
                    </a:lnTo>
                    <a:lnTo>
                      <a:pt x="522" y="1245"/>
                    </a:lnTo>
                    <a:lnTo>
                      <a:pt x="524" y="1282"/>
                    </a:lnTo>
                    <a:lnTo>
                      <a:pt x="528" y="1320"/>
                    </a:lnTo>
                    <a:lnTo>
                      <a:pt x="528" y="1320"/>
                    </a:lnTo>
                    <a:lnTo>
                      <a:pt x="500" y="1323"/>
                    </a:lnTo>
                    <a:lnTo>
                      <a:pt x="473" y="1329"/>
                    </a:lnTo>
                    <a:lnTo>
                      <a:pt x="447" y="1334"/>
                    </a:lnTo>
                    <a:lnTo>
                      <a:pt x="420" y="1341"/>
                    </a:lnTo>
                    <a:lnTo>
                      <a:pt x="393" y="1350"/>
                    </a:lnTo>
                    <a:lnTo>
                      <a:pt x="370" y="1359"/>
                    </a:lnTo>
                    <a:lnTo>
                      <a:pt x="344" y="1371"/>
                    </a:lnTo>
                    <a:lnTo>
                      <a:pt x="321" y="1382"/>
                    </a:lnTo>
                    <a:lnTo>
                      <a:pt x="297" y="1394"/>
                    </a:lnTo>
                    <a:lnTo>
                      <a:pt x="274" y="1408"/>
                    </a:lnTo>
                    <a:lnTo>
                      <a:pt x="252" y="1422"/>
                    </a:lnTo>
                    <a:lnTo>
                      <a:pt x="231" y="1439"/>
                    </a:lnTo>
                    <a:lnTo>
                      <a:pt x="210" y="1455"/>
                    </a:lnTo>
                    <a:lnTo>
                      <a:pt x="190" y="1473"/>
                    </a:lnTo>
                    <a:lnTo>
                      <a:pt x="171" y="1491"/>
                    </a:lnTo>
                    <a:lnTo>
                      <a:pt x="153" y="1511"/>
                    </a:lnTo>
                    <a:lnTo>
                      <a:pt x="136" y="1530"/>
                    </a:lnTo>
                    <a:lnTo>
                      <a:pt x="119" y="1551"/>
                    </a:lnTo>
                    <a:lnTo>
                      <a:pt x="104" y="1572"/>
                    </a:lnTo>
                    <a:lnTo>
                      <a:pt x="90" y="1595"/>
                    </a:lnTo>
                    <a:lnTo>
                      <a:pt x="76" y="1617"/>
                    </a:lnTo>
                    <a:lnTo>
                      <a:pt x="63" y="1641"/>
                    </a:lnTo>
                    <a:lnTo>
                      <a:pt x="52" y="1665"/>
                    </a:lnTo>
                    <a:lnTo>
                      <a:pt x="41" y="1690"/>
                    </a:lnTo>
                    <a:lnTo>
                      <a:pt x="32" y="1715"/>
                    </a:lnTo>
                    <a:lnTo>
                      <a:pt x="24" y="1742"/>
                    </a:lnTo>
                    <a:lnTo>
                      <a:pt x="17" y="1767"/>
                    </a:lnTo>
                    <a:lnTo>
                      <a:pt x="11" y="1793"/>
                    </a:lnTo>
                    <a:lnTo>
                      <a:pt x="7" y="1821"/>
                    </a:lnTo>
                    <a:lnTo>
                      <a:pt x="3" y="1849"/>
                    </a:lnTo>
                    <a:lnTo>
                      <a:pt x="1" y="1877"/>
                    </a:lnTo>
                    <a:lnTo>
                      <a:pt x="0" y="1905"/>
                    </a:lnTo>
                    <a:lnTo>
                      <a:pt x="0" y="1905"/>
                    </a:lnTo>
                    <a:lnTo>
                      <a:pt x="1" y="1936"/>
                    </a:lnTo>
                    <a:lnTo>
                      <a:pt x="4" y="1966"/>
                    </a:lnTo>
                    <a:lnTo>
                      <a:pt x="7" y="1995"/>
                    </a:lnTo>
                    <a:lnTo>
                      <a:pt x="13" y="2024"/>
                    </a:lnTo>
                    <a:lnTo>
                      <a:pt x="20" y="2052"/>
                    </a:lnTo>
                    <a:lnTo>
                      <a:pt x="27" y="2080"/>
                    </a:lnTo>
                    <a:lnTo>
                      <a:pt x="36" y="2107"/>
                    </a:lnTo>
                    <a:lnTo>
                      <a:pt x="46" y="2134"/>
                    </a:lnTo>
                    <a:lnTo>
                      <a:pt x="59" y="2160"/>
                    </a:lnTo>
                    <a:lnTo>
                      <a:pt x="71" y="2185"/>
                    </a:lnTo>
                    <a:lnTo>
                      <a:pt x="85" y="2211"/>
                    </a:lnTo>
                    <a:lnTo>
                      <a:pt x="101" y="2234"/>
                    </a:lnTo>
                    <a:lnTo>
                      <a:pt x="118" y="2257"/>
                    </a:lnTo>
                    <a:lnTo>
                      <a:pt x="134" y="2279"/>
                    </a:lnTo>
                    <a:lnTo>
                      <a:pt x="154" y="2300"/>
                    </a:lnTo>
                    <a:lnTo>
                      <a:pt x="172" y="2321"/>
                    </a:lnTo>
                    <a:lnTo>
                      <a:pt x="193" y="2341"/>
                    </a:lnTo>
                    <a:lnTo>
                      <a:pt x="214" y="2359"/>
                    </a:lnTo>
                    <a:lnTo>
                      <a:pt x="237" y="2377"/>
                    </a:lnTo>
                    <a:lnTo>
                      <a:pt x="260" y="2393"/>
                    </a:lnTo>
                    <a:lnTo>
                      <a:pt x="284" y="2408"/>
                    </a:lnTo>
                    <a:lnTo>
                      <a:pt x="308" y="2422"/>
                    </a:lnTo>
                    <a:lnTo>
                      <a:pt x="333" y="2436"/>
                    </a:lnTo>
                    <a:lnTo>
                      <a:pt x="360" y="2447"/>
                    </a:lnTo>
                    <a:lnTo>
                      <a:pt x="386" y="2458"/>
                    </a:lnTo>
                    <a:lnTo>
                      <a:pt x="414" y="2467"/>
                    </a:lnTo>
                    <a:lnTo>
                      <a:pt x="442" y="2475"/>
                    </a:lnTo>
                    <a:lnTo>
                      <a:pt x="470" y="2482"/>
                    </a:lnTo>
                    <a:lnTo>
                      <a:pt x="500" y="2486"/>
                    </a:lnTo>
                    <a:lnTo>
                      <a:pt x="529" y="2491"/>
                    </a:lnTo>
                    <a:lnTo>
                      <a:pt x="559" y="2493"/>
                    </a:lnTo>
                    <a:lnTo>
                      <a:pt x="589" y="2493"/>
                    </a:lnTo>
                    <a:lnTo>
                      <a:pt x="589" y="2493"/>
                    </a:lnTo>
                    <a:lnTo>
                      <a:pt x="592" y="2493"/>
                    </a:lnTo>
                    <a:lnTo>
                      <a:pt x="592" y="2493"/>
                    </a:lnTo>
                    <a:lnTo>
                      <a:pt x="592" y="2493"/>
                    </a:lnTo>
                    <a:lnTo>
                      <a:pt x="3133" y="2493"/>
                    </a:lnTo>
                    <a:lnTo>
                      <a:pt x="3133" y="2493"/>
                    </a:lnTo>
                    <a:lnTo>
                      <a:pt x="3133" y="2493"/>
                    </a:lnTo>
                    <a:lnTo>
                      <a:pt x="3133" y="2493"/>
                    </a:lnTo>
                    <a:lnTo>
                      <a:pt x="3133" y="2493"/>
                    </a:lnTo>
                    <a:lnTo>
                      <a:pt x="3236" y="2493"/>
                    </a:lnTo>
                    <a:lnTo>
                      <a:pt x="3236" y="2493"/>
                    </a:lnTo>
                    <a:lnTo>
                      <a:pt x="3239" y="2492"/>
                    </a:lnTo>
                    <a:lnTo>
                      <a:pt x="3239" y="2489"/>
                    </a:lnTo>
                    <a:lnTo>
                      <a:pt x="3239" y="2486"/>
                    </a:lnTo>
                    <a:lnTo>
                      <a:pt x="3239" y="2486"/>
                    </a:lnTo>
                    <a:lnTo>
                      <a:pt x="3280" y="2481"/>
                    </a:lnTo>
                    <a:lnTo>
                      <a:pt x="3319" y="2474"/>
                    </a:lnTo>
                    <a:lnTo>
                      <a:pt x="3358" y="2464"/>
                    </a:lnTo>
                    <a:lnTo>
                      <a:pt x="3396" y="2453"/>
                    </a:lnTo>
                    <a:lnTo>
                      <a:pt x="3434" y="2440"/>
                    </a:lnTo>
                    <a:lnTo>
                      <a:pt x="3470" y="2426"/>
                    </a:lnTo>
                    <a:lnTo>
                      <a:pt x="3506" y="2409"/>
                    </a:lnTo>
                    <a:lnTo>
                      <a:pt x="3541" y="2393"/>
                    </a:lnTo>
                    <a:lnTo>
                      <a:pt x="3575" y="2373"/>
                    </a:lnTo>
                    <a:lnTo>
                      <a:pt x="3609" y="2352"/>
                    </a:lnTo>
                    <a:lnTo>
                      <a:pt x="3641" y="2331"/>
                    </a:lnTo>
                    <a:lnTo>
                      <a:pt x="3672" y="2307"/>
                    </a:lnTo>
                    <a:lnTo>
                      <a:pt x="3701" y="2283"/>
                    </a:lnTo>
                    <a:lnTo>
                      <a:pt x="3730" y="2257"/>
                    </a:lnTo>
                    <a:lnTo>
                      <a:pt x="3758" y="2230"/>
                    </a:lnTo>
                    <a:lnTo>
                      <a:pt x="3785" y="2201"/>
                    </a:lnTo>
                    <a:lnTo>
                      <a:pt x="3809" y="2171"/>
                    </a:lnTo>
                    <a:lnTo>
                      <a:pt x="3833" y="2142"/>
                    </a:lnTo>
                    <a:lnTo>
                      <a:pt x="3856" y="2110"/>
                    </a:lnTo>
                    <a:lnTo>
                      <a:pt x="3877" y="2078"/>
                    </a:lnTo>
                    <a:lnTo>
                      <a:pt x="3897" y="2044"/>
                    </a:lnTo>
                    <a:lnTo>
                      <a:pt x="3915" y="2009"/>
                    </a:lnTo>
                    <a:lnTo>
                      <a:pt x="3932" y="1974"/>
                    </a:lnTo>
                    <a:lnTo>
                      <a:pt x="3946" y="1938"/>
                    </a:lnTo>
                    <a:lnTo>
                      <a:pt x="3960" y="1900"/>
                    </a:lnTo>
                    <a:lnTo>
                      <a:pt x="3971" y="1862"/>
                    </a:lnTo>
                    <a:lnTo>
                      <a:pt x="3982" y="1823"/>
                    </a:lnTo>
                    <a:lnTo>
                      <a:pt x="3991" y="1784"/>
                    </a:lnTo>
                    <a:lnTo>
                      <a:pt x="3996" y="1744"/>
                    </a:lnTo>
                    <a:lnTo>
                      <a:pt x="4002" y="1704"/>
                    </a:lnTo>
                    <a:lnTo>
                      <a:pt x="4005" y="1663"/>
                    </a:lnTo>
                    <a:lnTo>
                      <a:pt x="4005" y="1621"/>
                    </a:lnTo>
                    <a:lnTo>
                      <a:pt x="4005" y="1621"/>
                    </a:lnTo>
                    <a:close/>
                  </a:path>
                </a:pathLst>
              </a:custGeom>
              <a:gradFill flip="none" rotWithShape="1">
                <a:gsLst>
                  <a:gs pos="0">
                    <a:srgbClr val="22E0EA">
                      <a:alpha val="61000"/>
                    </a:srgbClr>
                  </a:gs>
                  <a:gs pos="100000">
                    <a:srgbClr val="00B0F0">
                      <a:alpha val="10000"/>
                    </a:srgbClr>
                  </a:gs>
                </a:gsLst>
                <a:path path="circle">
                  <a:fillToRect l="50000" t="50000" r="50000" b="50000"/>
                </a:path>
                <a:tileRect/>
              </a:gradFill>
              <a:ln w="9525" cap="flat" cmpd="sng" algn="ctr">
                <a:solidFill>
                  <a:srgbClr val="00ADED"/>
                </a:solidFill>
                <a:prstDash val="solid"/>
                <a:miter lim="800000"/>
                <a:headEnd type="none" w="med" len="med"/>
                <a:tailEnd type="none" w="med" len="med"/>
              </a:ln>
              <a:effectLst/>
            </p:spPr>
            <p:txBody>
              <a:bodyPr wrap="none" anchor="ctr" anchorCtr="1"/>
              <a:lstStyle/>
              <a:p>
                <a:pPr marL="0" marR="0" lvl="0" indent="0" algn="ctr" defTabSz="914400" eaLnBrk="1" fontAlgn="auto" latinLnBrk="0" hangingPunct="1">
                  <a:lnSpc>
                    <a:spcPct val="90000"/>
                  </a:lnSpc>
                  <a:spcBef>
                    <a:spcPct val="20000"/>
                  </a:spcBef>
                  <a:spcAft>
                    <a:spcPts val="0"/>
                  </a:spcAft>
                  <a:buClr>
                    <a:srgbClr val="CC9900"/>
                  </a:buClr>
                  <a:buSzTx/>
                  <a:buFontTx/>
                  <a:buNone/>
                  <a:defRPr/>
                </a:pPr>
                <a:endParaRPr kumimoji="0" lang="zh-CN" altLang="en-US" sz="1335" b="0" i="0" u="none" strike="noStrike" kern="0" cap="none" spc="0" normalizeH="0" baseline="0" noProof="0" dirty="0">
                  <a:ln>
                    <a:noFill/>
                  </a:ln>
                  <a:gradFill>
                    <a:gsLst>
                      <a:gs pos="0">
                        <a:sysClr val="window" lastClr="FFFFFF"/>
                      </a:gs>
                      <a:gs pos="100000">
                        <a:srgbClr val="4FEEFF"/>
                      </a:gs>
                    </a:gsLst>
                    <a:lin ang="5400000" scaled="0"/>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53" name="组合 52"/>
              <p:cNvGrpSpPr/>
              <p:nvPr/>
            </p:nvGrpSpPr>
            <p:grpSpPr>
              <a:xfrm>
                <a:off x="2984" y="4682"/>
                <a:ext cx="3322" cy="356"/>
                <a:chOff x="3737738" y="3606019"/>
                <a:chExt cx="4959100" cy="465919"/>
              </a:xfrm>
              <a:solidFill>
                <a:srgbClr val="003192"/>
              </a:solidFill>
            </p:grpSpPr>
            <p:sp>
              <p:nvSpPr>
                <p:cNvPr id="59" name="圆角矩形 58"/>
                <p:cNvSpPr/>
                <p:nvPr/>
              </p:nvSpPr>
              <p:spPr bwMode="auto">
                <a:xfrm>
                  <a:off x="3737738" y="3606019"/>
                  <a:ext cx="1525167" cy="464483"/>
                </a:xfrm>
                <a:prstGeom prst="roundRect">
                  <a:avLst/>
                </a:prstGeom>
                <a:grpFill/>
                <a:ln w="6350" cap="flat" cmpd="sng" algn="ctr">
                  <a:noFill/>
                  <a:prstDash val="solid"/>
                  <a:miter lim="800000"/>
                </a:ln>
                <a:effectLst/>
              </p:spPr>
              <p:txBody>
                <a:bodyPr lIns="0" rIns="0" anchor="ctr"/>
                <a:lstStyle/>
                <a:p>
                  <a:pPr marL="0" marR="0" lvl="0" indent="0" algn="ctr" defTabSz="1389380" eaLnBrk="1" fontAlgn="auto" latinLnBrk="0" hangingPunct="1">
                    <a:lnSpc>
                      <a:spcPct val="100000"/>
                    </a:lnSpc>
                    <a:spcBef>
                      <a:spcPts val="0"/>
                    </a:spcBef>
                    <a:spcAft>
                      <a:spcPts val="0"/>
                    </a:spcAft>
                    <a:buClr>
                      <a:prstClr val="white"/>
                    </a:buClr>
                    <a:buSzPct val="60000"/>
                    <a:buFontTx/>
                    <a:buNone/>
                    <a:defRPr/>
                  </a:pPr>
                  <a:r>
                    <a:rPr kumimoji="0" lang="en-US" altLang="zh-CN" sz="1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AI</a:t>
                  </a:r>
                  <a:endParaRPr kumimoji="0" lang="en-US" altLang="zh-CN" sz="1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0" name="圆角矩形 70"/>
                <p:cNvSpPr/>
                <p:nvPr/>
              </p:nvSpPr>
              <p:spPr bwMode="auto">
                <a:xfrm>
                  <a:off x="5455392" y="3607331"/>
                  <a:ext cx="1524420" cy="464606"/>
                </a:xfrm>
                <a:prstGeom prst="roundRect">
                  <a:avLst/>
                </a:prstGeom>
                <a:grpFill/>
                <a:ln w="6350" cap="flat" cmpd="sng" algn="ctr">
                  <a:noFill/>
                  <a:prstDash val="solid"/>
                  <a:miter lim="800000"/>
                </a:ln>
                <a:effectLst/>
              </p:spPr>
              <p:txBody>
                <a:bodyPr lIns="0" rIns="0" anchor="ctr"/>
                <a:lstStyle/>
                <a:p>
                  <a:pPr marL="0" marR="0" lvl="0" indent="0" algn="ctr" defTabSz="1389380" eaLnBrk="1" fontAlgn="auto" latinLnBrk="0" hangingPunct="1">
                    <a:lnSpc>
                      <a:spcPct val="100000"/>
                    </a:lnSpc>
                    <a:spcBef>
                      <a:spcPts val="0"/>
                    </a:spcBef>
                    <a:spcAft>
                      <a:spcPts val="0"/>
                    </a:spcAft>
                    <a:buClr>
                      <a:prstClr val="white"/>
                    </a:buClr>
                    <a:buSzPct val="60000"/>
                    <a:buFontTx/>
                    <a:buNone/>
                    <a:defRPr/>
                  </a:pPr>
                  <a:r>
                    <a:rPr kumimoji="0" lang="zh-CN" altLang="en-US" sz="12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视频</a:t>
                  </a:r>
                  <a:endParaRPr kumimoji="0" lang="en-US" altLang="zh-CN" sz="1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1" name="圆角矩形 70"/>
                <p:cNvSpPr/>
                <p:nvPr/>
              </p:nvSpPr>
              <p:spPr bwMode="auto">
                <a:xfrm>
                  <a:off x="7172418" y="3607332"/>
                  <a:ext cx="1524420" cy="464606"/>
                </a:xfrm>
                <a:prstGeom prst="roundRect">
                  <a:avLst/>
                </a:prstGeom>
                <a:grpFill/>
                <a:ln w="6350" cap="flat" cmpd="sng" algn="ctr">
                  <a:noFill/>
                  <a:prstDash val="solid"/>
                  <a:miter lim="800000"/>
                </a:ln>
                <a:effectLst/>
              </p:spPr>
              <p:txBody>
                <a:bodyPr lIns="0" rIns="0" anchor="ctr"/>
                <a:lstStyle/>
                <a:p>
                  <a:pPr marL="0" marR="0" lvl="0" indent="0" algn="ctr" defTabSz="1389380" eaLnBrk="1" fontAlgn="auto" latinLnBrk="0" hangingPunct="1">
                    <a:lnSpc>
                      <a:spcPct val="100000"/>
                    </a:lnSpc>
                    <a:spcBef>
                      <a:spcPts val="0"/>
                    </a:spcBef>
                    <a:spcAft>
                      <a:spcPts val="0"/>
                    </a:spcAft>
                    <a:buClr>
                      <a:prstClr val="white"/>
                    </a:buClr>
                    <a:buSzPct val="60000"/>
                    <a:buFontTx/>
                    <a:buNone/>
                    <a:defRPr/>
                  </a:pPr>
                  <a:r>
                    <a:rPr kumimoji="0" lang="en-US" altLang="zh-CN" sz="12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LoT</a:t>
                  </a:r>
                  <a:endParaRPr kumimoji="0" lang="en-US" altLang="zh-CN" sz="1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54" name="组合 53"/>
              <p:cNvGrpSpPr/>
              <p:nvPr/>
            </p:nvGrpSpPr>
            <p:grpSpPr>
              <a:xfrm>
                <a:off x="6435" y="4677"/>
                <a:ext cx="3942" cy="362"/>
                <a:chOff x="1611920" y="3594061"/>
                <a:chExt cx="5886074" cy="473859"/>
              </a:xfrm>
              <a:solidFill>
                <a:srgbClr val="003192"/>
              </a:solidFill>
            </p:grpSpPr>
            <p:sp>
              <p:nvSpPr>
                <p:cNvPr id="55" name="圆角矩形 70"/>
                <p:cNvSpPr/>
                <p:nvPr/>
              </p:nvSpPr>
              <p:spPr bwMode="auto">
                <a:xfrm>
                  <a:off x="1611920" y="3600694"/>
                  <a:ext cx="1524525" cy="464607"/>
                </a:xfrm>
                <a:prstGeom prst="roundRect">
                  <a:avLst/>
                </a:prstGeom>
                <a:grpFill/>
                <a:ln w="6350" cap="flat" cmpd="sng" algn="ctr">
                  <a:noFill/>
                  <a:prstDash val="solid"/>
                  <a:miter lim="800000"/>
                </a:ln>
                <a:effectLst/>
              </p:spPr>
              <p:txBody>
                <a:bodyPr lIns="0" rIns="0" anchor="ctr"/>
                <a:lstStyle/>
                <a:p>
                  <a:pPr marL="0" marR="0" lvl="0" indent="0" algn="ctr" defTabSz="1389380" eaLnBrk="1" fontAlgn="auto" latinLnBrk="0" hangingPunct="1">
                    <a:lnSpc>
                      <a:spcPct val="100000"/>
                    </a:lnSpc>
                    <a:spcBef>
                      <a:spcPts val="0"/>
                    </a:spcBef>
                    <a:spcAft>
                      <a:spcPts val="0"/>
                    </a:spcAft>
                    <a:buClr>
                      <a:prstClr val="white"/>
                    </a:buClr>
                    <a:buSzPct val="60000"/>
                    <a:buFontTx/>
                    <a:buNone/>
                    <a:defRPr/>
                  </a:pPr>
                  <a:r>
                    <a:rPr kumimoji="0" lang="zh-CN" altLang="en-US" sz="1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大数据</a:t>
                  </a:r>
                  <a:endParaRPr kumimoji="0" lang="en-US" altLang="zh-CN" sz="1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56" name="圆角矩形 70"/>
                <p:cNvSpPr/>
                <p:nvPr/>
              </p:nvSpPr>
              <p:spPr bwMode="auto">
                <a:xfrm>
                  <a:off x="3322219" y="3603085"/>
                  <a:ext cx="1527030" cy="464835"/>
                </a:xfrm>
                <a:prstGeom prst="roundRect">
                  <a:avLst/>
                </a:prstGeom>
                <a:grpFill/>
                <a:ln w="6350" cap="flat" cmpd="sng" algn="ctr">
                  <a:noFill/>
                  <a:prstDash val="solid"/>
                  <a:miter lim="800000"/>
                </a:ln>
                <a:effectLst/>
              </p:spPr>
              <p:txBody>
                <a:bodyPr lIns="0" rIns="0" anchor="ctr"/>
                <a:lstStyle/>
                <a:p>
                  <a:pPr marL="0" marR="0" lvl="0" indent="0" algn="ctr" defTabSz="1389380" eaLnBrk="1" fontAlgn="auto" latinLnBrk="0" hangingPunct="1">
                    <a:lnSpc>
                      <a:spcPct val="100000"/>
                    </a:lnSpc>
                    <a:spcBef>
                      <a:spcPts val="0"/>
                    </a:spcBef>
                    <a:spcAft>
                      <a:spcPts val="0"/>
                    </a:spcAft>
                    <a:buClr>
                      <a:prstClr val="white"/>
                    </a:buClr>
                    <a:buSzPct val="60000"/>
                    <a:buFontTx/>
                    <a:buNone/>
                    <a:defRPr/>
                  </a:pPr>
                  <a:r>
                    <a:rPr kumimoji="0" lang="zh-CN" altLang="en-US" sz="1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融合通信</a:t>
                  </a:r>
                  <a:endParaRPr kumimoji="0" lang="en-US" altLang="zh-CN" sz="1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圆角矩形 70"/>
                <p:cNvSpPr/>
                <p:nvPr/>
              </p:nvSpPr>
              <p:spPr bwMode="auto">
                <a:xfrm>
                  <a:off x="5042183" y="3600694"/>
                  <a:ext cx="1527030" cy="464606"/>
                </a:xfrm>
                <a:prstGeom prst="roundRect">
                  <a:avLst/>
                </a:prstGeom>
                <a:grpFill/>
                <a:ln w="6350" cap="flat" cmpd="sng" algn="ctr">
                  <a:noFill/>
                  <a:prstDash val="solid"/>
                  <a:miter lim="800000"/>
                </a:ln>
                <a:effectLst/>
              </p:spPr>
              <p:txBody>
                <a:bodyPr lIns="0" rIns="0" anchor="ctr"/>
                <a:lstStyle/>
                <a:p>
                  <a:pPr marL="0" marR="0" lvl="0" indent="0" algn="ctr" defTabSz="1389380" eaLnBrk="1" fontAlgn="auto" latinLnBrk="0" hangingPunct="1">
                    <a:lnSpc>
                      <a:spcPct val="100000"/>
                    </a:lnSpc>
                    <a:spcBef>
                      <a:spcPts val="0"/>
                    </a:spcBef>
                    <a:spcAft>
                      <a:spcPts val="0"/>
                    </a:spcAft>
                    <a:buClr>
                      <a:prstClr val="white"/>
                    </a:buClr>
                    <a:buSzPct val="60000"/>
                    <a:buFontTx/>
                    <a:buNone/>
                    <a:defRPr/>
                  </a:pPr>
                  <a:r>
                    <a:rPr kumimoji="0" lang="en-US" altLang="zh-CN" sz="1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GIS</a:t>
                  </a:r>
                  <a:endParaRPr kumimoji="0" lang="en-US" altLang="zh-CN" sz="1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58" name="圆角矩形 70"/>
                <p:cNvSpPr/>
                <p:nvPr/>
              </p:nvSpPr>
              <p:spPr bwMode="auto">
                <a:xfrm>
                  <a:off x="6762148" y="3594061"/>
                  <a:ext cx="735846" cy="464695"/>
                </a:xfrm>
                <a:prstGeom prst="roundRect">
                  <a:avLst/>
                </a:prstGeom>
                <a:grpFill/>
                <a:ln w="6350" cap="flat" cmpd="sng" algn="ctr">
                  <a:noFill/>
                  <a:prstDash val="solid"/>
                  <a:miter lim="800000"/>
                </a:ln>
                <a:effectLst/>
              </p:spPr>
              <p:txBody>
                <a:bodyPr lIns="0" rIns="0" anchor="ctr"/>
                <a:lstStyle/>
                <a:p>
                  <a:pPr marL="0" marR="0" lvl="0" indent="0" algn="ctr" defTabSz="1389380" eaLnBrk="1" fontAlgn="auto" latinLnBrk="0" hangingPunct="1">
                    <a:lnSpc>
                      <a:spcPct val="100000"/>
                    </a:lnSpc>
                    <a:spcBef>
                      <a:spcPts val="0"/>
                    </a:spcBef>
                    <a:spcAft>
                      <a:spcPts val="0"/>
                    </a:spcAft>
                    <a:buClr>
                      <a:prstClr val="white"/>
                    </a:buClr>
                    <a:buSzPct val="60000"/>
                    <a:buFontTx/>
                    <a:buNone/>
                    <a:defRPr/>
                  </a:pP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sp>
          <p:nvSpPr>
            <p:cNvPr id="11" name="文本框 103"/>
            <p:cNvSpPr txBox="1"/>
            <p:nvPr/>
          </p:nvSpPr>
          <p:spPr>
            <a:xfrm>
              <a:off x="2705949" y="2547617"/>
              <a:ext cx="371687" cy="575716"/>
            </a:xfrm>
            <a:prstGeom prst="rect">
              <a:avLst/>
            </a:prstGeom>
            <a:noFill/>
          </p:spPr>
          <p:txBody>
            <a:bodyPr wrap="square" rtlCol="0" anchor="t">
              <a:spAutoFit/>
            </a:bodyPr>
            <a:lstStyle/>
            <a:p>
              <a:pPr marR="0" defTabSz="914400" fontAlgn="auto">
                <a:spcBef>
                  <a:spcPts val="0"/>
                </a:spcBef>
                <a:spcAft>
                  <a:spcPts val="0"/>
                </a:spcAft>
                <a:buClrTx/>
                <a:buSzTx/>
                <a:buFontTx/>
                <a:defRPr/>
              </a:pPr>
              <a:r>
                <a:rPr kumimoji="0" lang="zh-CN" altLang="en-US" sz="1335" b="1" i="0" kern="0" cap="none" spc="0" normalizeH="0" baseline="0" noProof="0" dirty="0">
                  <a:solidFill>
                    <a:sysClr val="window" lastClr="FFFFFF"/>
                  </a:solidFill>
                  <a:latin typeface="微软雅黑" panose="020B0503020204020204" pitchFamily="34" charset="-122"/>
                  <a:ea typeface="微软雅黑" panose="020B0503020204020204" pitchFamily="34" charset="-122"/>
                  <a:cs typeface="+mn-cs"/>
                  <a:sym typeface="+mn-ea"/>
                </a:rPr>
                <a:t>应</a:t>
              </a:r>
              <a:endParaRPr kumimoji="0" lang="zh-CN" altLang="en-US" sz="1335" b="1" i="0" kern="0" cap="none" spc="0" normalizeH="0" baseline="0" noProof="0" dirty="0">
                <a:solidFill>
                  <a:sysClr val="window" lastClr="FFFFFF"/>
                </a:solidFill>
                <a:latin typeface="微软雅黑" panose="020B0503020204020204" pitchFamily="34" charset="-122"/>
                <a:ea typeface="微软雅黑" panose="020B0503020204020204" pitchFamily="34" charset="-122"/>
                <a:sym typeface="+mn-ea"/>
              </a:endParaRPr>
            </a:p>
            <a:p>
              <a:pPr marR="0" defTabSz="914400" fontAlgn="auto">
                <a:spcBef>
                  <a:spcPts val="0"/>
                </a:spcBef>
                <a:spcAft>
                  <a:spcPts val="0"/>
                </a:spcAft>
                <a:buClrTx/>
                <a:buSzTx/>
                <a:buFontTx/>
                <a:defRPr/>
              </a:pPr>
              <a:r>
                <a:rPr kumimoji="0" lang="zh-CN" altLang="en-US" sz="1335" b="1" i="0" kern="0" cap="none" spc="0" normalizeH="0" baseline="0" noProof="0" dirty="0">
                  <a:solidFill>
                    <a:sysClr val="window" lastClr="FFFFFF"/>
                  </a:solidFill>
                  <a:latin typeface="微软雅黑" panose="020B0503020204020204" pitchFamily="34" charset="-122"/>
                  <a:ea typeface="微软雅黑" panose="020B0503020204020204" pitchFamily="34" charset="-122"/>
                  <a:cs typeface="+mn-cs"/>
                  <a:sym typeface="+mn-ea"/>
                </a:rPr>
                <a:t>用</a:t>
              </a:r>
              <a:endParaRPr kumimoji="0" lang="zh-CN" altLang="en-US" sz="1335" b="1" i="0" kern="0" cap="none" spc="0" normalizeH="0" baseline="0" noProof="0" dirty="0">
                <a:solidFill>
                  <a:sysClr val="window" lastClr="FFFFFF"/>
                </a:solidFill>
                <a:latin typeface="微软雅黑" panose="020B0503020204020204" pitchFamily="34" charset="-122"/>
                <a:ea typeface="微软雅黑" panose="020B0503020204020204" pitchFamily="34" charset="-122"/>
                <a:sym typeface="+mn-ea"/>
              </a:endParaRPr>
            </a:p>
          </p:txBody>
        </p:sp>
        <p:sp>
          <p:nvSpPr>
            <p:cNvPr id="12" name="圆角矩形 11"/>
            <p:cNvSpPr/>
            <p:nvPr/>
          </p:nvSpPr>
          <p:spPr>
            <a:xfrm>
              <a:off x="1712850" y="5594129"/>
              <a:ext cx="415714" cy="1055793"/>
            </a:xfrm>
            <a:prstGeom prst="roundRect">
              <a:avLst>
                <a:gd name="adj" fmla="val 15219"/>
              </a:avLst>
            </a:prstGeom>
            <a:solidFill>
              <a:srgbClr val="5B9BD5"/>
            </a:solidFill>
            <a:ln w="12700" cap="flat" cmpd="sng" algn="ctr">
              <a:solidFill>
                <a:srgbClr val="5B9BD5">
                  <a:shade val="50000"/>
                </a:srgbClr>
              </a:solidFill>
              <a:prstDash val="solid"/>
              <a:miter lim="800000"/>
              <a:headEnd type="none" w="med" len="med"/>
              <a:tailEnd type="none" w="med" len="med"/>
            </a:ln>
            <a:effectLst/>
          </p:spPr>
          <p:txBody>
            <a:bodyPr lIns="64165" tIns="32084" rIns="64165" bIns="32084"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全联接</a:t>
              </a: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 name="圆角矩形 12"/>
            <p:cNvSpPr/>
            <p:nvPr/>
          </p:nvSpPr>
          <p:spPr>
            <a:xfrm>
              <a:off x="1712850" y="4391015"/>
              <a:ext cx="415714" cy="1055793"/>
            </a:xfrm>
            <a:prstGeom prst="roundRect">
              <a:avLst>
                <a:gd name="adj" fmla="val 15219"/>
              </a:avLst>
            </a:prstGeom>
            <a:solidFill>
              <a:srgbClr val="5B9BD5"/>
            </a:solidFill>
            <a:ln w="12700" cap="flat" cmpd="sng" algn="ctr">
              <a:solidFill>
                <a:srgbClr val="5B9BD5">
                  <a:shade val="50000"/>
                </a:srgbClr>
              </a:solidFill>
              <a:prstDash val="solid"/>
              <a:miter lim="800000"/>
              <a:headEnd type="none" w="med" len="med"/>
              <a:tailEnd type="none" w="med" len="med"/>
            </a:ln>
            <a:effectLst/>
          </p:spPr>
          <p:txBody>
            <a:bodyPr lIns="64165" tIns="32084" rIns="64165" bIns="32084"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全流程</a:t>
              </a: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4" name="圆角矩形 13"/>
            <p:cNvSpPr/>
            <p:nvPr/>
          </p:nvSpPr>
          <p:spPr>
            <a:xfrm>
              <a:off x="1712850" y="1984586"/>
              <a:ext cx="415714" cy="1055999"/>
            </a:xfrm>
            <a:prstGeom prst="roundRect">
              <a:avLst>
                <a:gd name="adj" fmla="val 15219"/>
              </a:avLst>
            </a:prstGeom>
            <a:solidFill>
              <a:srgbClr val="5B9BD5"/>
            </a:solidFill>
            <a:ln w="12700" cap="flat" cmpd="sng" algn="ctr">
              <a:solidFill>
                <a:srgbClr val="5B9BD5">
                  <a:shade val="50000"/>
                </a:srgbClr>
              </a:solidFill>
              <a:prstDash val="solid"/>
              <a:miter lim="800000"/>
              <a:headEnd type="none" w="med" len="med"/>
              <a:tailEnd type="none" w="med" len="med"/>
            </a:ln>
            <a:effectLst/>
          </p:spPr>
          <p:txBody>
            <a:bodyPr lIns="64165" tIns="32084" rIns="64165" bIns="32084"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智能化</a:t>
              </a: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5" name="圆角矩形 14"/>
            <p:cNvSpPr/>
            <p:nvPr/>
          </p:nvSpPr>
          <p:spPr>
            <a:xfrm>
              <a:off x="1712850" y="3187905"/>
              <a:ext cx="415714" cy="1055793"/>
            </a:xfrm>
            <a:prstGeom prst="roundRect">
              <a:avLst>
                <a:gd name="adj" fmla="val 15219"/>
              </a:avLst>
            </a:prstGeom>
            <a:solidFill>
              <a:srgbClr val="5B9BD5"/>
            </a:solidFill>
            <a:ln w="12700" cap="flat" cmpd="sng" algn="ctr">
              <a:solidFill>
                <a:srgbClr val="5B9BD5">
                  <a:shade val="50000"/>
                </a:srgbClr>
              </a:solidFill>
              <a:prstDash val="solid"/>
              <a:miter lim="800000"/>
              <a:headEnd type="none" w="med" len="med"/>
              <a:tailEnd type="none" w="med" len="med"/>
            </a:ln>
            <a:effectLst/>
          </p:spPr>
          <p:txBody>
            <a:bodyPr lIns="64165" tIns="32084" rIns="64165" bIns="32084"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数字化</a:t>
              </a: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3848" name="文本框 109"/>
            <p:cNvSpPr txBox="1"/>
            <p:nvPr/>
          </p:nvSpPr>
          <p:spPr>
            <a:xfrm>
              <a:off x="3016675" y="3895391"/>
              <a:ext cx="549319" cy="315481"/>
            </a:xfrm>
            <a:prstGeom prst="rect">
              <a:avLst/>
            </a:prstGeom>
            <a:noFill/>
            <a:ln w="9525">
              <a:noFill/>
            </a:ln>
          </p:spPr>
          <p:txBody>
            <a:bodyPr wrap="square" anchor="t" anchorCtr="0">
              <a:spAutoFit/>
            </a:bodyPr>
            <a:p>
              <a:pPr>
                <a:buSzTx/>
              </a:pPr>
              <a:r>
                <a:rPr lang="zh-CN" altLang="en-US" sz="1200" b="1" baseline="0" dirty="0">
                  <a:solidFill>
                    <a:srgbClr val="2F5597"/>
                  </a:solidFill>
                  <a:latin typeface="微软雅黑" panose="020B0503020204020204" pitchFamily="34" charset="-122"/>
                  <a:ea typeface="微软雅黑" panose="020B0503020204020204" pitchFamily="34" charset="-122"/>
                  <a:sym typeface="等线" panose="02010600030101010101" charset="-122"/>
                </a:rPr>
                <a:t>华为云</a:t>
              </a:r>
              <a:endParaRPr lang="zh-CN" altLang="en-US" sz="1200" b="1" baseline="0" dirty="0">
                <a:solidFill>
                  <a:srgbClr val="2F5597"/>
                </a:solidFill>
                <a:latin typeface="微软雅黑" panose="020B0503020204020204" pitchFamily="34" charset="-122"/>
                <a:ea typeface="微软雅黑" panose="020B0503020204020204" pitchFamily="34" charset="-122"/>
                <a:sym typeface="等线" panose="02010600030101010101" charset="-122"/>
              </a:endParaRPr>
            </a:p>
          </p:txBody>
        </p:sp>
        <p:grpSp>
          <p:nvGrpSpPr>
            <p:cNvPr id="33849" name="组合 16"/>
            <p:cNvGrpSpPr/>
            <p:nvPr/>
          </p:nvGrpSpPr>
          <p:grpSpPr>
            <a:xfrm>
              <a:off x="2991275" y="2059940"/>
              <a:ext cx="2194562" cy="1321647"/>
              <a:chOff x="2055" y="2528"/>
              <a:chExt cx="2592" cy="1561"/>
            </a:xfrm>
          </p:grpSpPr>
          <p:sp>
            <p:nvSpPr>
              <p:cNvPr id="45" name="圆角矩形 44"/>
              <p:cNvSpPr/>
              <p:nvPr/>
            </p:nvSpPr>
            <p:spPr>
              <a:xfrm>
                <a:off x="2182" y="2528"/>
                <a:ext cx="2465" cy="1125"/>
              </a:xfrm>
              <a:prstGeom prst="roundRect">
                <a:avLst>
                  <a:gd name="adj" fmla="val 0"/>
                </a:avLst>
              </a:prstGeom>
              <a:solidFill>
                <a:schemeClr val="accent5">
                  <a:lumMod val="40000"/>
                  <a:lumOff val="60000"/>
                </a:schemeClr>
              </a:solidFill>
              <a:ln w="12700" cap="flat" cmpd="sng" algn="ctr">
                <a:solidFill>
                  <a:srgbClr val="A5A5A5">
                    <a:shade val="50000"/>
                  </a:srgbClr>
                </a:solidFill>
                <a:prstDash val="solid"/>
                <a:miter lim="800000"/>
                <a:headEnd type="none" w="med" len="med"/>
                <a:tailEnd type="none" w="med" len="med"/>
              </a:ln>
              <a:effectLst/>
            </p:spPr>
            <p:txBody>
              <a:bodyPr lIns="64165" tIns="32084" rIns="64165" bIns="32084"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3851" name="文本框 112"/>
              <p:cNvSpPr txBox="1"/>
              <p:nvPr/>
            </p:nvSpPr>
            <p:spPr>
              <a:xfrm>
                <a:off x="2055" y="2560"/>
                <a:ext cx="2465" cy="394"/>
              </a:xfrm>
              <a:prstGeom prst="rect">
                <a:avLst/>
              </a:prstGeom>
              <a:noFill/>
              <a:ln w="9525">
                <a:noFill/>
              </a:ln>
            </p:spPr>
            <p:txBody>
              <a:bodyPr wrap="square" anchor="t" anchorCtr="0">
                <a:spAutoFit/>
              </a:bodyPr>
              <a:p>
                <a:pPr algn="ctr">
                  <a:buSzTx/>
                </a:pPr>
                <a:r>
                  <a:rPr lang="zh-CN" altLang="en-US" sz="1300" b="1" baseline="0" dirty="0">
                    <a:solidFill>
                      <a:srgbClr val="003399"/>
                    </a:solidFill>
                    <a:latin typeface="微软雅黑" panose="020B0503020204020204" pitchFamily="34" charset="-122"/>
                    <a:ea typeface="微软雅黑" panose="020B0503020204020204" pitchFamily="34" charset="-122"/>
                    <a:sym typeface="等线" panose="02010600030101010101" charset="-122"/>
                  </a:rPr>
                  <a:t>考场巡查</a:t>
                </a:r>
                <a:endParaRPr lang="zh-CN" altLang="en-US" sz="1300" b="1" baseline="0" dirty="0">
                  <a:solidFill>
                    <a:srgbClr val="003399"/>
                  </a:solidFill>
                  <a:latin typeface="微软雅黑" panose="020B0503020204020204" pitchFamily="34" charset="-122"/>
                  <a:ea typeface="微软雅黑" panose="020B0503020204020204" pitchFamily="34" charset="-122"/>
                  <a:sym typeface="等线" panose="02010600030101010101" charset="-122"/>
                </a:endParaRPr>
              </a:p>
            </p:txBody>
          </p:sp>
          <p:sp>
            <p:nvSpPr>
              <p:cNvPr id="47" name="文本框 113"/>
              <p:cNvSpPr txBox="1"/>
              <p:nvPr/>
            </p:nvSpPr>
            <p:spPr>
              <a:xfrm>
                <a:off x="2182" y="3018"/>
                <a:ext cx="1354" cy="345"/>
              </a:xfrm>
              <a:prstGeom prst="rect">
                <a:avLst/>
              </a:prstGeom>
              <a:noFill/>
            </p:spPr>
            <p:txBody>
              <a:bodyPr wrap="square" rtlCol="0" anchor="t">
                <a:spAutoFit/>
              </a:bodyPr>
              <a:lstStyle/>
              <a:p>
                <a:pPr marR="0" defTabSz="914400" fontAlgn="auto">
                  <a:spcBef>
                    <a:spcPts val="0"/>
                  </a:spcBef>
                  <a:spcAft>
                    <a:spcPts val="0"/>
                  </a:spcAft>
                  <a:buClrTx/>
                  <a:buSzTx/>
                  <a:buFontTx/>
                  <a:defRPr/>
                </a:pPr>
                <a:r>
                  <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cs typeface="+mn-cs"/>
                    <a:sym typeface="+mn-ea"/>
                  </a:rPr>
                  <a:t>智能巡考</a:t>
                </a:r>
                <a:endPar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48" name="文本框 114"/>
              <p:cNvSpPr txBox="1"/>
              <p:nvPr/>
            </p:nvSpPr>
            <p:spPr>
              <a:xfrm>
                <a:off x="3398" y="3018"/>
                <a:ext cx="1006" cy="568"/>
              </a:xfrm>
              <a:prstGeom prst="rect">
                <a:avLst/>
              </a:prstGeom>
              <a:noFill/>
            </p:spPr>
            <p:txBody>
              <a:bodyPr wrap="square" rtlCol="0" anchor="t">
                <a:spAutoFit/>
              </a:bodyPr>
              <a:lstStyle/>
              <a:p>
                <a:pPr marR="0" defTabSz="914400" fontAlgn="auto">
                  <a:spcBef>
                    <a:spcPts val="0"/>
                  </a:spcBef>
                  <a:spcAft>
                    <a:spcPts val="0"/>
                  </a:spcAft>
                  <a:buClrTx/>
                  <a:buSzTx/>
                  <a:buFontTx/>
                  <a:defRPr/>
                </a:pPr>
                <a:r>
                  <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cs typeface="+mn-cs"/>
                    <a:sym typeface="+mn-ea"/>
                  </a:rPr>
                  <a:t>缺考自动清点</a:t>
                </a:r>
                <a:endPar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49" name="文本框 115"/>
              <p:cNvSpPr txBox="1"/>
              <p:nvPr/>
            </p:nvSpPr>
            <p:spPr>
              <a:xfrm>
                <a:off x="3398" y="3279"/>
                <a:ext cx="1006" cy="568"/>
              </a:xfrm>
              <a:prstGeom prst="rect">
                <a:avLst/>
              </a:prstGeom>
              <a:noFill/>
            </p:spPr>
            <p:txBody>
              <a:bodyPr wrap="square" rtlCol="0" anchor="t">
                <a:spAutoFit/>
              </a:bodyPr>
              <a:lstStyle/>
              <a:p>
                <a:pPr marR="0" defTabSz="914400" fontAlgn="auto">
                  <a:spcBef>
                    <a:spcPts val="0"/>
                  </a:spcBef>
                  <a:spcAft>
                    <a:spcPts val="0"/>
                  </a:spcAft>
                  <a:buClrTx/>
                  <a:buSzTx/>
                  <a:buFontTx/>
                  <a:defRPr/>
                </a:pPr>
                <a:r>
                  <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cs typeface="+mn-cs"/>
                    <a:sym typeface="+mn-ea"/>
                  </a:rPr>
                  <a:t>试卷自动打码</a:t>
                </a:r>
                <a:endPar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50" name="文本框 116"/>
              <p:cNvSpPr txBox="1"/>
              <p:nvPr/>
            </p:nvSpPr>
            <p:spPr>
              <a:xfrm>
                <a:off x="2182" y="3424"/>
                <a:ext cx="1006" cy="665"/>
              </a:xfrm>
              <a:prstGeom prst="rect">
                <a:avLst/>
              </a:prstGeom>
              <a:noFill/>
            </p:spPr>
            <p:txBody>
              <a:bodyPr wrap="square" rtlCol="0" anchor="t">
                <a:spAutoFit/>
              </a:bodyPr>
              <a:lstStyle/>
              <a:p>
                <a:pPr marR="0" defTabSz="914400" fontAlgn="auto">
                  <a:spcBef>
                    <a:spcPts val="0"/>
                  </a:spcBef>
                  <a:spcAft>
                    <a:spcPts val="0"/>
                  </a:spcAft>
                  <a:buClrTx/>
                  <a:buSzTx/>
                  <a:buFontTx/>
                  <a:defRPr/>
                </a:pPr>
                <a:r>
                  <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cs typeface="+mn-cs"/>
                    <a:sym typeface="+mn-ea"/>
                  </a:rPr>
                  <a:t>可疑行为报警</a:t>
                </a:r>
                <a:endPar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grpSp>
        <p:grpSp>
          <p:nvGrpSpPr>
            <p:cNvPr id="33856" name="组合 17"/>
            <p:cNvGrpSpPr/>
            <p:nvPr/>
          </p:nvGrpSpPr>
          <p:grpSpPr>
            <a:xfrm>
              <a:off x="7520946" y="2067560"/>
              <a:ext cx="1355515" cy="1540933"/>
              <a:chOff x="7475" y="2537"/>
              <a:chExt cx="1601" cy="1820"/>
            </a:xfrm>
          </p:grpSpPr>
          <p:sp>
            <p:nvSpPr>
              <p:cNvPr id="40" name="圆角矩形 39"/>
              <p:cNvSpPr/>
              <p:nvPr/>
            </p:nvSpPr>
            <p:spPr>
              <a:xfrm>
                <a:off x="7475" y="2537"/>
                <a:ext cx="1597" cy="1799"/>
              </a:xfrm>
              <a:prstGeom prst="roundRect">
                <a:avLst>
                  <a:gd name="adj" fmla="val 0"/>
                </a:avLst>
              </a:prstGeom>
              <a:solidFill>
                <a:schemeClr val="accent5">
                  <a:lumMod val="40000"/>
                  <a:lumOff val="60000"/>
                </a:schemeClr>
              </a:solidFill>
              <a:ln w="12700" cap="flat" cmpd="sng" algn="ctr">
                <a:solidFill>
                  <a:srgbClr val="A5A5A5">
                    <a:shade val="50000"/>
                  </a:srgbClr>
                </a:solidFill>
                <a:prstDash val="solid"/>
                <a:miter lim="800000"/>
                <a:headEnd type="none" w="med" len="med"/>
                <a:tailEnd type="none" w="med" len="med"/>
              </a:ln>
              <a:effectLst/>
            </p:spPr>
            <p:txBody>
              <a:bodyPr lIns="64165" tIns="32084" rIns="64165" bIns="32084"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3858" name="文本框 119"/>
              <p:cNvSpPr txBox="1"/>
              <p:nvPr/>
            </p:nvSpPr>
            <p:spPr>
              <a:xfrm>
                <a:off x="7479" y="2587"/>
                <a:ext cx="1597" cy="394"/>
              </a:xfrm>
              <a:prstGeom prst="rect">
                <a:avLst/>
              </a:prstGeom>
              <a:noFill/>
              <a:ln w="9525">
                <a:noFill/>
              </a:ln>
            </p:spPr>
            <p:txBody>
              <a:bodyPr wrap="square" anchor="t" anchorCtr="0">
                <a:spAutoFit/>
              </a:bodyPr>
              <a:p>
                <a:pPr algn="ctr">
                  <a:buSzTx/>
                </a:pPr>
                <a:r>
                  <a:rPr lang="zh-CN" altLang="en-US" sz="1300" b="1" baseline="0" dirty="0">
                    <a:solidFill>
                      <a:srgbClr val="003399"/>
                    </a:solidFill>
                    <a:latin typeface="微软雅黑" panose="020B0503020204020204" pitchFamily="34" charset="-122"/>
                    <a:ea typeface="微软雅黑" panose="020B0503020204020204" pitchFamily="34" charset="-122"/>
                    <a:sym typeface="等线" panose="02010600030101010101" charset="-122"/>
                  </a:rPr>
                  <a:t>决策指挥</a:t>
                </a:r>
                <a:endParaRPr lang="zh-CN" altLang="en-US" sz="1300" b="1" baseline="0" dirty="0">
                  <a:solidFill>
                    <a:srgbClr val="003399"/>
                  </a:solidFill>
                  <a:latin typeface="微软雅黑" panose="020B0503020204020204" pitchFamily="34" charset="-122"/>
                  <a:ea typeface="微软雅黑" panose="020B0503020204020204" pitchFamily="34" charset="-122"/>
                  <a:sym typeface="等线" panose="02010600030101010101" charset="-122"/>
                </a:endParaRPr>
              </a:p>
            </p:txBody>
          </p:sp>
          <p:sp>
            <p:nvSpPr>
              <p:cNvPr id="42" name="文本框 120"/>
              <p:cNvSpPr txBox="1"/>
              <p:nvPr/>
            </p:nvSpPr>
            <p:spPr>
              <a:xfrm>
                <a:off x="7475" y="3078"/>
                <a:ext cx="1597" cy="345"/>
              </a:xfrm>
              <a:prstGeom prst="rect">
                <a:avLst/>
              </a:prstGeom>
              <a:noFill/>
            </p:spPr>
            <p:txBody>
              <a:bodyPr wrap="square" rtlCol="0" anchor="t">
                <a:spAutoFit/>
              </a:bodyPr>
              <a:lstStyle/>
              <a:p>
                <a:pPr marR="0" algn="ctr" defTabSz="914400" fontAlgn="auto">
                  <a:spcBef>
                    <a:spcPts val="0"/>
                  </a:spcBef>
                  <a:spcAft>
                    <a:spcPts val="0"/>
                  </a:spcAft>
                  <a:buClrTx/>
                  <a:buSzTx/>
                  <a:buFontTx/>
                  <a:defRPr/>
                </a:pPr>
                <a:r>
                  <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cs typeface="+mn-cs"/>
                    <a:sym typeface="+mn-ea"/>
                  </a:rPr>
                  <a:t>全场景决策辅助</a:t>
                </a:r>
                <a:endPar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43" name="文本框 121"/>
              <p:cNvSpPr txBox="1"/>
              <p:nvPr/>
            </p:nvSpPr>
            <p:spPr>
              <a:xfrm>
                <a:off x="7475" y="3545"/>
                <a:ext cx="1597" cy="345"/>
              </a:xfrm>
              <a:prstGeom prst="rect">
                <a:avLst/>
              </a:prstGeom>
              <a:noFill/>
            </p:spPr>
            <p:txBody>
              <a:bodyPr wrap="square" rtlCol="0" anchor="t">
                <a:spAutoFit/>
              </a:bodyPr>
              <a:lstStyle/>
              <a:p>
                <a:pPr marR="0" algn="ctr" defTabSz="914400" fontAlgn="auto">
                  <a:spcBef>
                    <a:spcPts val="0"/>
                  </a:spcBef>
                  <a:spcAft>
                    <a:spcPts val="0"/>
                  </a:spcAft>
                  <a:buClrTx/>
                  <a:buSzTx/>
                  <a:buFontTx/>
                  <a:defRPr/>
                </a:pPr>
                <a:r>
                  <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cs typeface="+mn-cs"/>
                    <a:sym typeface="+mn-ea"/>
                  </a:rPr>
                  <a:t>全终端智能指挥</a:t>
                </a:r>
                <a:endPar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44" name="文本框 122"/>
              <p:cNvSpPr txBox="1"/>
              <p:nvPr/>
            </p:nvSpPr>
            <p:spPr>
              <a:xfrm>
                <a:off x="7476" y="4012"/>
                <a:ext cx="1595" cy="345"/>
              </a:xfrm>
              <a:prstGeom prst="rect">
                <a:avLst/>
              </a:prstGeom>
              <a:noFill/>
            </p:spPr>
            <p:txBody>
              <a:bodyPr wrap="square" rtlCol="0" anchor="t">
                <a:spAutoFit/>
              </a:bodyPr>
              <a:lstStyle/>
              <a:p>
                <a:pPr marR="0" algn="ctr" defTabSz="914400" fontAlgn="auto">
                  <a:spcBef>
                    <a:spcPts val="0"/>
                  </a:spcBef>
                  <a:spcAft>
                    <a:spcPts val="0"/>
                  </a:spcAft>
                  <a:buClrTx/>
                  <a:buSzTx/>
                  <a:buFontTx/>
                  <a:defRPr/>
                </a:pPr>
                <a:r>
                  <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cs typeface="+mn-cs"/>
                    <a:sym typeface="+mn-ea"/>
                  </a:rPr>
                  <a:t>全数据可视化呈现</a:t>
                </a:r>
                <a:endPar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grpSp>
        <p:grpSp>
          <p:nvGrpSpPr>
            <p:cNvPr id="33862" name="组合 18"/>
            <p:cNvGrpSpPr/>
            <p:nvPr/>
          </p:nvGrpSpPr>
          <p:grpSpPr>
            <a:xfrm>
              <a:off x="8949262" y="2889671"/>
              <a:ext cx="1272539" cy="739987"/>
              <a:chOff x="12252" y="2537"/>
              <a:chExt cx="1503" cy="874"/>
            </a:xfrm>
          </p:grpSpPr>
          <p:sp>
            <p:nvSpPr>
              <p:cNvPr id="37" name="圆角矩形 36"/>
              <p:cNvSpPr/>
              <p:nvPr/>
            </p:nvSpPr>
            <p:spPr>
              <a:xfrm>
                <a:off x="12252" y="2537"/>
                <a:ext cx="1488" cy="829"/>
              </a:xfrm>
              <a:prstGeom prst="roundRect">
                <a:avLst>
                  <a:gd name="adj" fmla="val 0"/>
                </a:avLst>
              </a:prstGeom>
              <a:solidFill>
                <a:schemeClr val="accent5">
                  <a:lumMod val="40000"/>
                  <a:lumOff val="60000"/>
                </a:schemeClr>
              </a:solidFill>
              <a:ln w="12700" cap="flat" cmpd="sng" algn="ctr">
                <a:solidFill>
                  <a:srgbClr val="A5A5A5">
                    <a:shade val="50000"/>
                  </a:srgbClr>
                </a:solidFill>
                <a:prstDash val="solid"/>
                <a:miter lim="800000"/>
                <a:headEnd type="none" w="med" len="med"/>
                <a:tailEnd type="none" w="med" len="med"/>
              </a:ln>
              <a:effectLst/>
            </p:spPr>
            <p:txBody>
              <a:bodyPr lIns="64165" tIns="32084" rIns="64165" bIns="32084"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3864" name="文本框 125"/>
              <p:cNvSpPr txBox="1"/>
              <p:nvPr/>
            </p:nvSpPr>
            <p:spPr>
              <a:xfrm>
                <a:off x="12266" y="2621"/>
                <a:ext cx="1489" cy="394"/>
              </a:xfrm>
              <a:prstGeom prst="rect">
                <a:avLst/>
              </a:prstGeom>
              <a:noFill/>
              <a:ln w="9525">
                <a:noFill/>
              </a:ln>
            </p:spPr>
            <p:txBody>
              <a:bodyPr wrap="square" anchor="t" anchorCtr="0">
                <a:spAutoFit/>
              </a:bodyPr>
              <a:p>
                <a:pPr algn="ctr">
                  <a:buSzTx/>
                </a:pPr>
                <a:r>
                  <a:rPr lang="zh-CN" altLang="en-US" sz="1300" b="1" baseline="0" dirty="0">
                    <a:solidFill>
                      <a:srgbClr val="003399"/>
                    </a:solidFill>
                    <a:latin typeface="微软雅黑" panose="020B0503020204020204" pitchFamily="34" charset="-122"/>
                    <a:ea typeface="微软雅黑" panose="020B0503020204020204" pitchFamily="34" charset="-122"/>
                    <a:sym typeface="等线" panose="02010600030101010101" charset="-122"/>
                  </a:rPr>
                  <a:t>人机考试</a:t>
                </a:r>
                <a:endParaRPr lang="zh-CN" altLang="en-US" sz="1300" b="1" baseline="0" dirty="0">
                  <a:solidFill>
                    <a:srgbClr val="003399"/>
                  </a:solidFill>
                  <a:latin typeface="微软雅黑" panose="020B0503020204020204" pitchFamily="34" charset="-122"/>
                  <a:ea typeface="微软雅黑" panose="020B0503020204020204" pitchFamily="34" charset="-122"/>
                  <a:sym typeface="等线" panose="02010600030101010101" charset="-122"/>
                </a:endParaRPr>
              </a:p>
            </p:txBody>
          </p:sp>
          <p:sp>
            <p:nvSpPr>
              <p:cNvPr id="39" name="文本框 126"/>
              <p:cNvSpPr txBox="1"/>
              <p:nvPr/>
            </p:nvSpPr>
            <p:spPr>
              <a:xfrm>
                <a:off x="12252" y="3066"/>
                <a:ext cx="1488" cy="345"/>
              </a:xfrm>
              <a:prstGeom prst="rect">
                <a:avLst/>
              </a:prstGeom>
              <a:noFill/>
            </p:spPr>
            <p:txBody>
              <a:bodyPr wrap="square" rtlCol="0" anchor="t">
                <a:spAutoFit/>
              </a:bodyPr>
              <a:lstStyle/>
              <a:p>
                <a:pPr marR="0" algn="ctr" defTabSz="914400" fontAlgn="auto">
                  <a:spcBef>
                    <a:spcPts val="0"/>
                  </a:spcBef>
                  <a:spcAft>
                    <a:spcPts val="0"/>
                  </a:spcAft>
                  <a:buClrTx/>
                  <a:buSzTx/>
                  <a:buFontTx/>
                  <a:defRPr/>
                </a:pPr>
                <a:r>
                  <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cs typeface="+mn-cs"/>
                    <a:sym typeface="+mn-ea"/>
                  </a:rPr>
                  <a:t>可疑行为提醒</a:t>
                </a:r>
                <a:endPar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grpSp>
        <p:grpSp>
          <p:nvGrpSpPr>
            <p:cNvPr id="33866" name="组合 19"/>
            <p:cNvGrpSpPr/>
            <p:nvPr/>
          </p:nvGrpSpPr>
          <p:grpSpPr>
            <a:xfrm>
              <a:off x="8945884" y="2067559"/>
              <a:ext cx="1263226" cy="739987"/>
              <a:chOff x="10315" y="2537"/>
              <a:chExt cx="1492" cy="874"/>
            </a:xfrm>
          </p:grpSpPr>
          <p:sp>
            <p:nvSpPr>
              <p:cNvPr id="34" name="圆角矩形 33"/>
              <p:cNvSpPr/>
              <p:nvPr/>
            </p:nvSpPr>
            <p:spPr>
              <a:xfrm>
                <a:off x="10319" y="2537"/>
                <a:ext cx="1488" cy="838"/>
              </a:xfrm>
              <a:prstGeom prst="roundRect">
                <a:avLst>
                  <a:gd name="adj" fmla="val 0"/>
                </a:avLst>
              </a:prstGeom>
              <a:solidFill>
                <a:schemeClr val="accent5">
                  <a:lumMod val="40000"/>
                  <a:lumOff val="60000"/>
                </a:schemeClr>
              </a:solidFill>
              <a:ln w="12700" cap="flat" cmpd="sng" algn="ctr">
                <a:solidFill>
                  <a:srgbClr val="A5A5A5">
                    <a:shade val="50000"/>
                  </a:srgbClr>
                </a:solidFill>
                <a:prstDash val="solid"/>
                <a:miter lim="800000"/>
                <a:headEnd type="none" w="med" len="med"/>
                <a:tailEnd type="none" w="med" len="med"/>
              </a:ln>
              <a:effectLst/>
            </p:spPr>
            <p:txBody>
              <a:bodyPr lIns="64165" tIns="32084" rIns="64165" bIns="32084"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3868" name="文本框 129"/>
              <p:cNvSpPr txBox="1"/>
              <p:nvPr/>
            </p:nvSpPr>
            <p:spPr>
              <a:xfrm>
                <a:off x="10315" y="2561"/>
                <a:ext cx="1489" cy="394"/>
              </a:xfrm>
              <a:prstGeom prst="rect">
                <a:avLst/>
              </a:prstGeom>
              <a:noFill/>
              <a:ln w="9525">
                <a:noFill/>
              </a:ln>
            </p:spPr>
            <p:txBody>
              <a:bodyPr wrap="square" anchor="t" anchorCtr="0">
                <a:spAutoFit/>
              </a:bodyPr>
              <a:p>
                <a:pPr algn="ctr">
                  <a:buSzTx/>
                </a:pPr>
                <a:r>
                  <a:rPr lang="zh-CN" altLang="en-US" sz="1300" b="1" baseline="0" dirty="0">
                    <a:solidFill>
                      <a:srgbClr val="003399"/>
                    </a:solidFill>
                    <a:latin typeface="微软雅黑" panose="020B0503020204020204" pitchFamily="34" charset="-122"/>
                    <a:ea typeface="微软雅黑" panose="020B0503020204020204" pitchFamily="34" charset="-122"/>
                    <a:sym typeface="等线" panose="02010600030101010101" charset="-122"/>
                  </a:rPr>
                  <a:t>网上阅卷</a:t>
                </a:r>
                <a:endParaRPr lang="zh-CN" altLang="en-US" sz="1300" b="1" baseline="0" dirty="0">
                  <a:solidFill>
                    <a:srgbClr val="003399"/>
                  </a:solidFill>
                  <a:latin typeface="微软雅黑" panose="020B0503020204020204" pitchFamily="34" charset="-122"/>
                  <a:ea typeface="微软雅黑" panose="020B0503020204020204" pitchFamily="34" charset="-122"/>
                  <a:sym typeface="等线" panose="02010600030101010101" charset="-122"/>
                </a:endParaRPr>
              </a:p>
            </p:txBody>
          </p:sp>
          <p:sp>
            <p:nvSpPr>
              <p:cNvPr id="36" name="文本框 130"/>
              <p:cNvSpPr txBox="1"/>
              <p:nvPr/>
            </p:nvSpPr>
            <p:spPr>
              <a:xfrm>
                <a:off x="10318" y="3066"/>
                <a:ext cx="1489" cy="345"/>
              </a:xfrm>
              <a:prstGeom prst="rect">
                <a:avLst/>
              </a:prstGeom>
              <a:noFill/>
            </p:spPr>
            <p:txBody>
              <a:bodyPr wrap="square" rtlCol="0" anchor="t">
                <a:spAutoFit/>
              </a:bodyPr>
              <a:lstStyle/>
              <a:p>
                <a:pPr marR="0" algn="ctr" defTabSz="914400" fontAlgn="auto">
                  <a:spcBef>
                    <a:spcPts val="0"/>
                  </a:spcBef>
                  <a:spcAft>
                    <a:spcPts val="0"/>
                  </a:spcAft>
                  <a:buClrTx/>
                  <a:buSzTx/>
                  <a:buFontTx/>
                  <a:defRPr/>
                </a:pPr>
                <a:r>
                  <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cs typeface="+mn-cs"/>
                    <a:sym typeface="+mn-ea"/>
                  </a:rPr>
                  <a:t>雷同答卷提醒</a:t>
                </a:r>
                <a:endPar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grpSp>
        <p:sp>
          <p:nvSpPr>
            <p:cNvPr id="21" name="圆角矩形 20"/>
            <p:cNvSpPr/>
            <p:nvPr/>
          </p:nvSpPr>
          <p:spPr>
            <a:xfrm>
              <a:off x="5262037" y="2067560"/>
              <a:ext cx="2182709" cy="945727"/>
            </a:xfrm>
            <a:prstGeom prst="roundRect">
              <a:avLst>
                <a:gd name="adj" fmla="val 0"/>
              </a:avLst>
            </a:prstGeom>
            <a:solidFill>
              <a:schemeClr val="accent5">
                <a:lumMod val="40000"/>
                <a:lumOff val="60000"/>
              </a:schemeClr>
            </a:solidFill>
            <a:ln w="12700" cap="flat" cmpd="sng" algn="ctr">
              <a:solidFill>
                <a:srgbClr val="A5A5A5">
                  <a:shade val="50000"/>
                </a:srgbClr>
              </a:solidFill>
              <a:prstDash val="solid"/>
              <a:miter lim="800000"/>
              <a:headEnd type="none" w="med" len="med"/>
              <a:tailEnd type="none" w="med" len="med"/>
            </a:ln>
            <a:effectLst/>
          </p:spPr>
          <p:txBody>
            <a:bodyPr lIns="64165" tIns="32084" rIns="64165" bIns="32084"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3871" name="文本框 132"/>
            <p:cNvSpPr txBox="1"/>
            <p:nvPr/>
          </p:nvSpPr>
          <p:spPr>
            <a:xfrm>
              <a:off x="5271350" y="2095238"/>
              <a:ext cx="2182710" cy="333654"/>
            </a:xfrm>
            <a:prstGeom prst="rect">
              <a:avLst/>
            </a:prstGeom>
            <a:noFill/>
            <a:ln w="9525">
              <a:noFill/>
            </a:ln>
          </p:spPr>
          <p:txBody>
            <a:bodyPr wrap="square" anchor="t" anchorCtr="0">
              <a:spAutoFit/>
            </a:bodyPr>
            <a:p>
              <a:pPr algn="ctr"/>
              <a:r>
                <a:rPr lang="zh-CN" altLang="zh-CN" sz="1300" b="1" dirty="0">
                  <a:solidFill>
                    <a:srgbClr val="003399"/>
                  </a:solidFill>
                  <a:latin typeface="微软雅黑" panose="020B0503020204020204" pitchFamily="34" charset="-122"/>
                  <a:ea typeface="微软雅黑" panose="020B0503020204020204" pitchFamily="34" charset="-122"/>
                  <a:sym typeface="等线" panose="02010600030101010101" charset="-122"/>
                </a:rPr>
                <a:t>试卷跟踪流转</a:t>
              </a:r>
              <a:endParaRPr lang="zh-CN" altLang="zh-CN" sz="1300" b="1" dirty="0">
                <a:solidFill>
                  <a:srgbClr val="003399"/>
                </a:solidFill>
                <a:latin typeface="微软雅黑" panose="020B0503020204020204" pitchFamily="34" charset="-122"/>
                <a:ea typeface="微软雅黑" panose="020B0503020204020204" pitchFamily="34" charset="-122"/>
                <a:sym typeface="等线" panose="02010600030101010101" charset="-122"/>
              </a:endParaRPr>
            </a:p>
          </p:txBody>
        </p:sp>
        <p:sp>
          <p:nvSpPr>
            <p:cNvPr id="23" name="文本框 133"/>
            <p:cNvSpPr txBox="1"/>
            <p:nvPr/>
          </p:nvSpPr>
          <p:spPr>
            <a:xfrm>
              <a:off x="5262037" y="2475657"/>
              <a:ext cx="1316568" cy="292220"/>
            </a:xfrm>
            <a:prstGeom prst="rect">
              <a:avLst/>
            </a:prstGeom>
            <a:noFill/>
          </p:spPr>
          <p:txBody>
            <a:bodyPr wrap="square" rtlCol="0" anchor="t">
              <a:spAutoFit/>
            </a:bodyPr>
            <a:lstStyle/>
            <a:p>
              <a:pPr marR="0" defTabSz="914400" fontAlgn="auto">
                <a:spcBef>
                  <a:spcPts val="0"/>
                </a:spcBef>
                <a:spcAft>
                  <a:spcPts val="0"/>
                </a:spcAft>
                <a:buClrTx/>
                <a:buSzTx/>
                <a:buFontTx/>
                <a:defRPr/>
              </a:pPr>
              <a:r>
                <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cs typeface="+mn-cs"/>
                  <a:sym typeface="+mn-ea"/>
                </a:rPr>
                <a:t>出入库自动记录</a:t>
              </a:r>
              <a:endPar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24" name="文本框 134"/>
            <p:cNvSpPr txBox="1"/>
            <p:nvPr/>
          </p:nvSpPr>
          <p:spPr>
            <a:xfrm>
              <a:off x="5262037" y="2687492"/>
              <a:ext cx="620163" cy="292220"/>
            </a:xfrm>
            <a:prstGeom prst="rect">
              <a:avLst/>
            </a:prstGeom>
            <a:noFill/>
          </p:spPr>
          <p:txBody>
            <a:bodyPr wrap="square" rtlCol="0" anchor="t">
              <a:spAutoFit/>
            </a:bodyPr>
            <a:lstStyle/>
            <a:p>
              <a:pPr marR="0" defTabSz="914400" fontAlgn="auto">
                <a:spcBef>
                  <a:spcPts val="0"/>
                </a:spcBef>
                <a:spcAft>
                  <a:spcPts val="0"/>
                </a:spcAft>
                <a:buClrTx/>
                <a:buSzTx/>
                <a:buFontTx/>
                <a:defRPr/>
              </a:pPr>
              <a:r>
                <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cs typeface="+mn-cs"/>
                  <a:sym typeface="+mn-ea"/>
                </a:rPr>
                <a:t>智能预警</a:t>
              </a:r>
              <a:endPar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25" name="文本框 135"/>
            <p:cNvSpPr txBox="1"/>
            <p:nvPr/>
          </p:nvSpPr>
          <p:spPr>
            <a:xfrm>
              <a:off x="6388105" y="2475659"/>
              <a:ext cx="851771" cy="480490"/>
            </a:xfrm>
            <a:prstGeom prst="rect">
              <a:avLst/>
            </a:prstGeom>
            <a:noFill/>
          </p:spPr>
          <p:txBody>
            <a:bodyPr wrap="square" rtlCol="0" anchor="t">
              <a:spAutoFit/>
            </a:bodyPr>
            <a:lstStyle/>
            <a:p>
              <a:pPr marR="0" defTabSz="914400" fontAlgn="auto">
                <a:spcBef>
                  <a:spcPts val="0"/>
                </a:spcBef>
                <a:spcAft>
                  <a:spcPts val="0"/>
                </a:spcAft>
                <a:buClrTx/>
                <a:buSzTx/>
                <a:buFontTx/>
                <a:defRPr/>
              </a:pPr>
              <a:r>
                <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cs typeface="+mn-cs"/>
                  <a:sym typeface="+mn-ea"/>
                </a:rPr>
                <a:t>试卷位置监控</a:t>
              </a:r>
              <a:endPar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26" name="文本框 136"/>
            <p:cNvSpPr txBox="1"/>
            <p:nvPr/>
          </p:nvSpPr>
          <p:spPr>
            <a:xfrm>
              <a:off x="6387258" y="2687494"/>
              <a:ext cx="851771" cy="480490"/>
            </a:xfrm>
            <a:prstGeom prst="rect">
              <a:avLst/>
            </a:prstGeom>
            <a:noFill/>
          </p:spPr>
          <p:txBody>
            <a:bodyPr wrap="square" rtlCol="0" anchor="t">
              <a:spAutoFit/>
            </a:bodyPr>
            <a:lstStyle/>
            <a:p>
              <a:pPr marR="0" defTabSz="914400" fontAlgn="auto">
                <a:spcBef>
                  <a:spcPts val="0"/>
                </a:spcBef>
                <a:spcAft>
                  <a:spcPts val="0"/>
                </a:spcAft>
                <a:buClrTx/>
                <a:buSzTx/>
                <a:buFontTx/>
                <a:defRPr/>
              </a:pPr>
              <a:r>
                <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cs typeface="+mn-cs"/>
                  <a:sym typeface="+mn-ea"/>
                </a:rPr>
                <a:t>人员智能监控</a:t>
              </a:r>
              <a:endPar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27" name="圆角矩形 26"/>
            <p:cNvSpPr/>
            <p:nvPr/>
          </p:nvSpPr>
          <p:spPr>
            <a:xfrm>
              <a:off x="3097955" y="3079329"/>
              <a:ext cx="4346790" cy="511388"/>
            </a:xfrm>
            <a:prstGeom prst="roundRect">
              <a:avLst>
                <a:gd name="adj" fmla="val 0"/>
              </a:avLst>
            </a:prstGeom>
            <a:solidFill>
              <a:schemeClr val="accent5">
                <a:lumMod val="40000"/>
                <a:lumOff val="60000"/>
              </a:schemeClr>
            </a:solidFill>
            <a:ln w="12700" cap="flat" cmpd="sng" algn="ctr">
              <a:solidFill>
                <a:srgbClr val="A5A5A5">
                  <a:shade val="50000"/>
                </a:srgbClr>
              </a:solidFill>
              <a:prstDash val="solid"/>
              <a:miter lim="800000"/>
              <a:headEnd type="none" w="med" len="med"/>
              <a:tailEnd type="none" w="med" len="med"/>
            </a:ln>
            <a:effectLst/>
          </p:spPr>
          <p:txBody>
            <a:bodyPr lIns="64165" tIns="32084" rIns="64165" bIns="32084"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3877" name="文本框 138"/>
            <p:cNvSpPr txBox="1"/>
            <p:nvPr/>
          </p:nvSpPr>
          <p:spPr>
            <a:xfrm>
              <a:off x="3016675" y="3057338"/>
              <a:ext cx="4345943" cy="333654"/>
            </a:xfrm>
            <a:prstGeom prst="rect">
              <a:avLst/>
            </a:prstGeom>
            <a:noFill/>
            <a:ln w="9525">
              <a:noFill/>
            </a:ln>
          </p:spPr>
          <p:txBody>
            <a:bodyPr wrap="square" anchor="t" anchorCtr="0">
              <a:spAutoFit/>
            </a:bodyPr>
            <a:p>
              <a:pPr algn="ctr"/>
              <a:r>
                <a:rPr lang="zh-CN" altLang="zh-CN" sz="1300" b="1" dirty="0">
                  <a:solidFill>
                    <a:srgbClr val="003399"/>
                  </a:solidFill>
                  <a:latin typeface="微软雅黑" panose="020B0503020204020204" pitchFamily="34" charset="-122"/>
                  <a:ea typeface="微软雅黑" panose="020B0503020204020204" pitchFamily="34" charset="-122"/>
                  <a:sym typeface="等线" panose="02010600030101010101" charset="-122"/>
                </a:rPr>
                <a:t>考务管理</a:t>
              </a:r>
              <a:endParaRPr lang="zh-CN" altLang="zh-CN" sz="1300" b="1" dirty="0">
                <a:solidFill>
                  <a:srgbClr val="003399"/>
                </a:solidFill>
                <a:latin typeface="微软雅黑" panose="020B0503020204020204" pitchFamily="34" charset="-122"/>
                <a:ea typeface="微软雅黑" panose="020B0503020204020204" pitchFamily="34" charset="-122"/>
                <a:sym typeface="等线" panose="02010600030101010101" charset="-122"/>
              </a:endParaRPr>
            </a:p>
          </p:txBody>
        </p:sp>
        <p:sp>
          <p:nvSpPr>
            <p:cNvPr id="29" name="文本框 139"/>
            <p:cNvSpPr txBox="1"/>
            <p:nvPr/>
          </p:nvSpPr>
          <p:spPr>
            <a:xfrm>
              <a:off x="3098803" y="3325882"/>
              <a:ext cx="791633" cy="292220"/>
            </a:xfrm>
            <a:prstGeom prst="rect">
              <a:avLst/>
            </a:prstGeom>
            <a:noFill/>
          </p:spPr>
          <p:txBody>
            <a:bodyPr wrap="square" rtlCol="0" anchor="t">
              <a:spAutoFit/>
            </a:bodyPr>
            <a:lstStyle/>
            <a:p>
              <a:pPr marR="0" defTabSz="914400" fontAlgn="auto">
                <a:spcBef>
                  <a:spcPts val="0"/>
                </a:spcBef>
                <a:spcAft>
                  <a:spcPts val="0"/>
                </a:spcAft>
                <a:buClrTx/>
                <a:buSzTx/>
                <a:buFontTx/>
                <a:defRPr/>
              </a:pPr>
              <a:r>
                <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cs typeface="+mn-cs"/>
                  <a:sym typeface="+mn-ea"/>
                </a:rPr>
                <a:t>网上报名</a:t>
              </a:r>
              <a:endPar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30" name="文本框 140"/>
            <p:cNvSpPr txBox="1"/>
            <p:nvPr/>
          </p:nvSpPr>
          <p:spPr>
            <a:xfrm>
              <a:off x="4748957" y="3325882"/>
              <a:ext cx="620163" cy="292220"/>
            </a:xfrm>
            <a:prstGeom prst="rect">
              <a:avLst/>
            </a:prstGeom>
            <a:noFill/>
          </p:spPr>
          <p:txBody>
            <a:bodyPr wrap="square" rtlCol="0" anchor="t">
              <a:spAutoFit/>
            </a:bodyPr>
            <a:lstStyle/>
            <a:p>
              <a:pPr marR="0" defTabSz="914400" fontAlgn="auto">
                <a:spcBef>
                  <a:spcPts val="0"/>
                </a:spcBef>
                <a:spcAft>
                  <a:spcPts val="0"/>
                </a:spcAft>
                <a:buClrTx/>
                <a:buSzTx/>
                <a:buFontTx/>
                <a:defRPr/>
              </a:pPr>
              <a:r>
                <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cs typeface="+mn-cs"/>
                  <a:sym typeface="+mn-ea"/>
                </a:rPr>
                <a:t>网上录取</a:t>
              </a:r>
              <a:endPar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31" name="文本框 141"/>
            <p:cNvSpPr txBox="1"/>
            <p:nvPr/>
          </p:nvSpPr>
          <p:spPr>
            <a:xfrm>
              <a:off x="3926843" y="3325882"/>
              <a:ext cx="620163" cy="292220"/>
            </a:xfrm>
            <a:prstGeom prst="rect">
              <a:avLst/>
            </a:prstGeom>
            <a:noFill/>
          </p:spPr>
          <p:txBody>
            <a:bodyPr wrap="square" rtlCol="0" anchor="t">
              <a:spAutoFit/>
            </a:bodyPr>
            <a:lstStyle/>
            <a:p>
              <a:pPr marR="0" defTabSz="914400" fontAlgn="auto">
                <a:spcBef>
                  <a:spcPts val="0"/>
                </a:spcBef>
                <a:spcAft>
                  <a:spcPts val="0"/>
                </a:spcAft>
                <a:buClrTx/>
                <a:buSzTx/>
                <a:buFontTx/>
                <a:defRPr/>
              </a:pPr>
              <a:r>
                <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cs typeface="+mn-cs"/>
                  <a:sym typeface="+mn-ea"/>
                </a:rPr>
                <a:t>志愿填报</a:t>
              </a:r>
              <a:endPar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32" name="文本框 142"/>
            <p:cNvSpPr txBox="1"/>
            <p:nvPr/>
          </p:nvSpPr>
          <p:spPr>
            <a:xfrm>
              <a:off x="6393183" y="3325883"/>
              <a:ext cx="851771" cy="480490"/>
            </a:xfrm>
            <a:prstGeom prst="rect">
              <a:avLst/>
            </a:prstGeom>
            <a:noFill/>
          </p:spPr>
          <p:txBody>
            <a:bodyPr wrap="square" rtlCol="0" anchor="t">
              <a:spAutoFit/>
            </a:bodyPr>
            <a:lstStyle/>
            <a:p>
              <a:pPr marR="0" defTabSz="914400" fontAlgn="auto">
                <a:spcBef>
                  <a:spcPts val="0"/>
                </a:spcBef>
                <a:spcAft>
                  <a:spcPts val="0"/>
                </a:spcAft>
                <a:buClrTx/>
                <a:buSzTx/>
                <a:buFontTx/>
                <a:defRPr/>
              </a:pPr>
              <a:r>
                <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cs typeface="+mn-cs"/>
                  <a:sym typeface="+mn-ea"/>
                </a:rPr>
                <a:t>工作人员管理</a:t>
              </a:r>
              <a:endPar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33" name="文本框 143"/>
            <p:cNvSpPr txBox="1"/>
            <p:nvPr/>
          </p:nvSpPr>
          <p:spPr>
            <a:xfrm>
              <a:off x="5571067" y="3325878"/>
              <a:ext cx="620163" cy="292220"/>
            </a:xfrm>
            <a:prstGeom prst="rect">
              <a:avLst/>
            </a:prstGeom>
            <a:noFill/>
          </p:spPr>
          <p:txBody>
            <a:bodyPr wrap="square" rtlCol="0" anchor="t">
              <a:spAutoFit/>
            </a:bodyPr>
            <a:lstStyle/>
            <a:p>
              <a:pPr marR="0" defTabSz="914400" fontAlgn="auto">
                <a:spcBef>
                  <a:spcPts val="0"/>
                </a:spcBef>
                <a:spcAft>
                  <a:spcPts val="0"/>
                </a:spcAft>
                <a:buClrTx/>
                <a:buSzTx/>
                <a:buFontTx/>
                <a:defRPr/>
              </a:pPr>
              <a:r>
                <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cs typeface="+mn-cs"/>
                  <a:sym typeface="+mn-ea"/>
                </a:rPr>
                <a:t>公文管理</a:t>
              </a:r>
              <a:endParaRPr kumimoji="0" lang="zh-CN" altLang="en-US" sz="1065" b="1" i="0" kern="0" cap="none" spc="0" normalizeH="0" baseline="0" noProof="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grpSp>
      <p:pic>
        <p:nvPicPr>
          <p:cNvPr id="33883" name="图片 105"/>
          <p:cNvPicPr>
            <a:picLocks noChangeAspect="1"/>
          </p:cNvPicPr>
          <p:nvPr/>
        </p:nvPicPr>
        <p:blipFill>
          <a:blip r:embed="rId15"/>
          <a:stretch>
            <a:fillRect/>
          </a:stretch>
        </p:blipFill>
        <p:spPr>
          <a:xfrm>
            <a:off x="9620250" y="355600"/>
            <a:ext cx="2095500" cy="571500"/>
          </a:xfrm>
          <a:prstGeom prst="rect">
            <a:avLst/>
          </a:prstGeom>
          <a:noFill/>
          <a:ln w="9525">
            <a:noFill/>
          </a:ln>
        </p:spPr>
      </p:pic>
      <p:pic>
        <p:nvPicPr>
          <p:cNvPr id="33884" name="图片 106"/>
          <p:cNvPicPr>
            <a:picLocks noChangeAspect="1"/>
          </p:cNvPicPr>
          <p:nvPr/>
        </p:nvPicPr>
        <p:blipFill>
          <a:blip r:embed="rId15"/>
          <a:stretch>
            <a:fillRect/>
          </a:stretch>
        </p:blipFill>
        <p:spPr>
          <a:xfrm>
            <a:off x="9620250" y="355600"/>
            <a:ext cx="2095500" cy="571500"/>
          </a:xfrm>
          <a:prstGeom prst="rect">
            <a:avLst/>
          </a:prstGeom>
          <a:noFill/>
          <a:ln w="9525">
            <a:noFill/>
          </a:ln>
        </p:spPr>
      </p:pic>
      <p:pic>
        <p:nvPicPr>
          <p:cNvPr id="33885" name="图片 6" descr="板式.jpg"/>
          <p:cNvPicPr>
            <a:picLocks noChangeAspect="1"/>
          </p:cNvPicPr>
          <p:nvPr/>
        </p:nvPicPr>
        <p:blipFill>
          <a:blip r:embed="rId16">
            <a:lum contrast="9999"/>
          </a:blip>
          <a:srcRect b="84714"/>
          <a:stretch>
            <a:fillRect/>
          </a:stretch>
        </p:blipFill>
        <p:spPr>
          <a:xfrm>
            <a:off x="0" y="0"/>
            <a:ext cx="12192000" cy="1096963"/>
          </a:xfrm>
          <a:prstGeom prst="rect">
            <a:avLst/>
          </a:prstGeom>
          <a:noFill/>
          <a:ln w="9525">
            <a:noFill/>
          </a:ln>
        </p:spPr>
      </p:pic>
      <p:pic>
        <p:nvPicPr>
          <p:cNvPr id="33886" name="Picture 3" descr="F:\林子20150428\H 海云天\海云天ppt\1226\板式.png"/>
          <p:cNvPicPr>
            <a:picLocks noChangeAspect="1"/>
          </p:cNvPicPr>
          <p:nvPr/>
        </p:nvPicPr>
        <p:blipFill>
          <a:blip r:embed="rId17"/>
          <a:stretch>
            <a:fillRect/>
          </a:stretch>
        </p:blipFill>
        <p:spPr>
          <a:xfrm>
            <a:off x="9664700" y="260350"/>
            <a:ext cx="2151063" cy="558800"/>
          </a:xfrm>
          <a:prstGeom prst="rect">
            <a:avLst/>
          </a:prstGeom>
          <a:noFill/>
          <a:ln w="9525">
            <a:noFill/>
          </a:ln>
        </p:spPr>
      </p:pic>
      <p:sp>
        <p:nvSpPr>
          <p:cNvPr id="33887" name="文本框 109"/>
          <p:cNvSpPr txBox="1"/>
          <p:nvPr/>
        </p:nvSpPr>
        <p:spPr>
          <a:xfrm>
            <a:off x="631825" y="287338"/>
            <a:ext cx="7072313" cy="646112"/>
          </a:xfrm>
          <a:prstGeom prst="rect">
            <a:avLst/>
          </a:prstGeom>
          <a:noFill/>
          <a:ln w="9525">
            <a:noFill/>
          </a:ln>
        </p:spPr>
        <p:txBody>
          <a:bodyPr wrap="square" anchor="t" anchorCtr="0">
            <a:spAutoFit/>
          </a:bodyPr>
          <a:p>
            <a:r>
              <a:rPr lang="zh-CN" altLang="en-US" sz="3600" b="1" dirty="0">
                <a:solidFill>
                  <a:schemeClr val="bg1"/>
                </a:solidFill>
                <a:latin typeface="微软雅黑" panose="020B0503020204020204" pitchFamily="34" charset="-122"/>
                <a:ea typeface="微软雅黑" panose="020B0503020204020204" pitchFamily="34" charset="-122"/>
                <a:sym typeface="等线" panose="02010600030101010101" charset="-122"/>
              </a:rPr>
              <a:t>典型案例</a:t>
            </a:r>
            <a:endParaRPr lang="zh-CN" altLang="en-US" sz="3600" b="1" dirty="0">
              <a:solidFill>
                <a:schemeClr val="bg1"/>
              </a:solidFill>
              <a:latin typeface="微软雅黑" panose="020B0503020204020204" pitchFamily="34" charset="-122"/>
              <a:ea typeface="微软雅黑" panose="020B0503020204020204" pitchFamily="34" charset="-122"/>
              <a:sym typeface="等线" panose="02010600030101010101"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5" name="图片 3"/>
          <p:cNvPicPr>
            <a:picLocks noChangeAspect="1"/>
          </p:cNvPicPr>
          <p:nvPr/>
        </p:nvPicPr>
        <p:blipFill>
          <a:blip r:embed="rId1"/>
          <a:srcRect l="-10141" t="-240" r="29440"/>
          <a:stretch>
            <a:fillRect/>
          </a:stretch>
        </p:blipFill>
        <p:spPr>
          <a:xfrm>
            <a:off x="-927100" y="-33337"/>
            <a:ext cx="7289800" cy="6891337"/>
          </a:xfrm>
          <a:prstGeom prst="rect">
            <a:avLst/>
          </a:prstGeom>
          <a:noFill/>
          <a:ln w="9525">
            <a:noFill/>
          </a:ln>
        </p:spPr>
      </p:pic>
      <p:sp>
        <p:nvSpPr>
          <p:cNvPr id="18" name="矩形 17"/>
          <p:cNvSpPr/>
          <p:nvPr/>
        </p:nvSpPr>
        <p:spPr>
          <a:xfrm>
            <a:off x="-46037" y="-7491412"/>
            <a:ext cx="6364288" cy="6991350"/>
          </a:xfrm>
          <a:prstGeom prst="rect">
            <a:avLst/>
          </a:prstGeom>
          <a:gradFill>
            <a:gsLst>
              <a:gs pos="0">
                <a:srgbClr val="E6E6E6">
                  <a:alpha val="0"/>
                </a:srgbClr>
              </a:gs>
              <a:gs pos="100000">
                <a:schemeClr val="accent5">
                  <a:lumMod val="40000"/>
                  <a:lumOff val="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6147" name="文本框 4"/>
          <p:cNvSpPr txBox="1"/>
          <p:nvPr/>
        </p:nvSpPr>
        <p:spPr>
          <a:xfrm>
            <a:off x="6461125" y="1022350"/>
            <a:ext cx="3449638" cy="1016000"/>
          </a:xfrm>
          <a:prstGeom prst="rect">
            <a:avLst/>
          </a:prstGeom>
          <a:noFill/>
          <a:ln w="9525">
            <a:noFill/>
          </a:ln>
        </p:spPr>
        <p:txBody>
          <a:bodyPr wrap="square" lIns="91440" tIns="45720" rIns="91440" bIns="45720" anchor="t" anchorCtr="0">
            <a:spAutoFit/>
          </a:bodyPr>
          <a:p>
            <a:pPr eaLnBrk="0"/>
            <a:r>
              <a:rPr lang="zh-CN" altLang="en-US" sz="6000" dirty="0">
                <a:solidFill>
                  <a:srgbClr val="2F5597"/>
                </a:solidFill>
                <a:latin typeface="微软雅黑" panose="020B0503020204020204" pitchFamily="34" charset="-122"/>
                <a:ea typeface="微软雅黑" panose="020B0503020204020204" pitchFamily="34" charset="-122"/>
              </a:rPr>
              <a:t>目录</a:t>
            </a:r>
            <a:endParaRPr lang="ko-KR" altLang="en-US" sz="6000" dirty="0">
              <a:solidFill>
                <a:srgbClr val="2F5597"/>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5172075" y="2065338"/>
            <a:ext cx="4121150" cy="0"/>
          </a:xfrm>
          <a:prstGeom prst="line">
            <a:avLst/>
          </a:prstGeom>
          <a:ln w="38100">
            <a:solidFill>
              <a:schemeClr val="accent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19725" y="2733675"/>
            <a:ext cx="942975" cy="50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30000"/>
              </a:lnSpc>
            </a:pPr>
            <a:r>
              <a:rPr lang="en-US" altLang="zh-CN" sz="3600" strike="noStrike" noProof="1" dirty="0">
                <a:solidFill>
                  <a:schemeClr val="bg1"/>
                </a:solidFill>
                <a:latin typeface="微软雅黑" panose="020B0503020204020204" pitchFamily="34" charset="-122"/>
                <a:ea typeface="微软雅黑" panose="020B0503020204020204" pitchFamily="34" charset="-122"/>
              </a:rPr>
              <a:t>01</a:t>
            </a:r>
            <a:endParaRPr lang="zh-CN" altLang="en-US" sz="3600" strike="noStrike" noProof="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557963" y="2733675"/>
            <a:ext cx="2720975" cy="522288"/>
          </a:xfrm>
          <a:prstGeom prst="rect">
            <a:avLst/>
          </a:prstGeom>
          <a:noFill/>
        </p:spPr>
        <p:txBody>
          <a:bodyPr vert="horz" wrap="square" lIns="91440" tIns="45720" rIns="91440" bIns="45720" numCol="1" anchor="t">
            <a:spAutoFit/>
          </a:bodyPr>
          <a:lstStyle/>
          <a:p>
            <a:pPr fontAlgn="auto"/>
            <a:r>
              <a:rPr lang="zh-CN" altLang="en-US" sz="2800" b="1" spc="100" noProof="1" dirty="0">
                <a:solidFill>
                  <a:srgbClr val="003399"/>
                </a:solidFill>
                <a:latin typeface="微软雅黑" panose="020B0503020204020204" pitchFamily="34" charset="-122"/>
                <a:ea typeface="微软雅黑" panose="020B0503020204020204" pitchFamily="34" charset="-122"/>
                <a:cs typeface="+mn-cs"/>
                <a:sym typeface="Arial" panose="020B0604020202020204" pitchFamily="34" charset="0"/>
              </a:rPr>
              <a:t>关于海云天</a:t>
            </a:r>
            <a:endParaRPr lang="zh-CN" altLang="zh-CN" sz="2800" b="1" spc="100" noProof="1" dirty="0">
              <a:solidFill>
                <a:srgbClr val="00339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矩形 10"/>
          <p:cNvSpPr/>
          <p:nvPr/>
        </p:nvSpPr>
        <p:spPr>
          <a:xfrm>
            <a:off x="5419725" y="3740150"/>
            <a:ext cx="942975" cy="5397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30000"/>
              </a:lnSpc>
            </a:pPr>
            <a:r>
              <a:rPr lang="en-US" altLang="zh-CN" sz="3600" strike="noStrike" noProof="1" dirty="0">
                <a:solidFill>
                  <a:schemeClr val="bg1"/>
                </a:solidFill>
                <a:latin typeface="微软雅黑" panose="020B0503020204020204" pitchFamily="34" charset="-122"/>
                <a:ea typeface="微软雅黑" panose="020B0503020204020204" pitchFamily="34" charset="-122"/>
              </a:rPr>
              <a:t>02</a:t>
            </a:r>
            <a:endParaRPr lang="zh-CN" altLang="en-US" sz="3600" strike="noStrike" noProof="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557963" y="3746500"/>
            <a:ext cx="2720975" cy="565150"/>
          </a:xfrm>
          <a:prstGeom prst="rect">
            <a:avLst/>
          </a:prstGeom>
          <a:noFill/>
        </p:spPr>
        <p:txBody>
          <a:bodyPr vert="horz" wrap="square" lIns="91440" tIns="45720" rIns="91440" bIns="45720" numCol="1" anchor="t">
            <a:spAutoFit/>
          </a:bodyPr>
          <a:lstStyle/>
          <a:p>
            <a:pPr fontAlgn="auto">
              <a:lnSpc>
                <a:spcPct val="110000"/>
              </a:lnSpc>
            </a:pPr>
            <a:r>
              <a:rPr lang="zh-CN" altLang="en-US" sz="2800" b="1" spc="100" noProof="1" dirty="0">
                <a:solidFill>
                  <a:srgbClr val="003399"/>
                </a:solidFill>
                <a:latin typeface="微软雅黑" panose="020B0503020204020204" pitchFamily="34" charset="-122"/>
                <a:ea typeface="微软雅黑" panose="020B0503020204020204" pitchFamily="34" charset="-122"/>
                <a:cs typeface="+mn-cs"/>
                <a:sym typeface="Arial" panose="020B0604020202020204" pitchFamily="34" charset="0"/>
              </a:rPr>
              <a:t>主营</a:t>
            </a:r>
            <a:r>
              <a:rPr lang="zh-CN" altLang="zh-CN" sz="2800" b="1" spc="100" noProof="1" dirty="0">
                <a:solidFill>
                  <a:srgbClr val="003399"/>
                </a:solidFill>
                <a:latin typeface="微软雅黑" panose="020B0503020204020204" pitchFamily="34" charset="-122"/>
                <a:ea typeface="微软雅黑" panose="020B0503020204020204" pitchFamily="34" charset="-122"/>
                <a:cs typeface="+mn-cs"/>
                <a:sym typeface="Arial" panose="020B0604020202020204" pitchFamily="34" charset="0"/>
              </a:rPr>
              <a:t>业务</a:t>
            </a:r>
            <a:endParaRPr lang="zh-CN" altLang="zh-CN" sz="2800" b="1" spc="100" noProof="1" dirty="0">
              <a:solidFill>
                <a:srgbClr val="00339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矩形 12"/>
          <p:cNvSpPr/>
          <p:nvPr/>
        </p:nvSpPr>
        <p:spPr>
          <a:xfrm>
            <a:off x="5419725" y="4762500"/>
            <a:ext cx="942975" cy="5095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30000"/>
              </a:lnSpc>
            </a:pPr>
            <a:r>
              <a:rPr lang="en-US" altLang="zh-CN" sz="3600" strike="noStrike" noProof="1" dirty="0">
                <a:solidFill>
                  <a:schemeClr val="bg1"/>
                </a:solidFill>
                <a:latin typeface="微软雅黑" panose="020B0503020204020204" pitchFamily="34" charset="-122"/>
                <a:ea typeface="微软雅黑" panose="020B0503020204020204" pitchFamily="34" charset="-122"/>
              </a:rPr>
              <a:t>03</a:t>
            </a:r>
            <a:endParaRPr lang="zh-CN" altLang="en-US" sz="3600" strike="noStrike" noProof="1"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557963" y="4749800"/>
            <a:ext cx="2720975" cy="566738"/>
          </a:xfrm>
          <a:prstGeom prst="rect">
            <a:avLst/>
          </a:prstGeom>
          <a:noFill/>
        </p:spPr>
        <p:txBody>
          <a:bodyPr vert="horz" wrap="square" lIns="91440" tIns="45720" rIns="91440" bIns="45720" numCol="1" anchor="t">
            <a:spAutoFit/>
          </a:bodyPr>
          <a:lstStyle/>
          <a:p>
            <a:pPr fontAlgn="auto">
              <a:lnSpc>
                <a:spcPct val="110000"/>
              </a:lnSpc>
            </a:pPr>
            <a:r>
              <a:rPr lang="zh-CN" altLang="en-US" sz="2800" b="1" spc="100" noProof="1" dirty="0">
                <a:solidFill>
                  <a:srgbClr val="003399"/>
                </a:solidFill>
                <a:latin typeface="微软雅黑" panose="020B0503020204020204" pitchFamily="34" charset="-122"/>
                <a:ea typeface="微软雅黑" panose="020B0503020204020204" pitchFamily="34" charset="-122"/>
                <a:cs typeface="+mn-cs"/>
                <a:sym typeface="Arial" panose="020B0604020202020204" pitchFamily="34" charset="0"/>
              </a:rPr>
              <a:t>企业文化</a:t>
            </a:r>
            <a:endParaRPr lang="zh-CN" altLang="en-US" sz="2800" b="1" spc="100" noProof="1" dirty="0">
              <a:solidFill>
                <a:srgbClr val="003399"/>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6155" name="图片 16"/>
          <p:cNvPicPr>
            <a:picLocks noChangeAspect="1"/>
          </p:cNvPicPr>
          <p:nvPr/>
        </p:nvPicPr>
        <p:blipFill>
          <a:blip r:embed="rId2"/>
          <a:stretch>
            <a:fillRect/>
          </a:stretch>
        </p:blipFill>
        <p:spPr>
          <a:xfrm>
            <a:off x="9620250" y="355600"/>
            <a:ext cx="2095500" cy="571500"/>
          </a:xfrm>
          <a:prstGeom prst="rect">
            <a:avLst/>
          </a:prstGeom>
          <a:noFill/>
          <a:ln w="9525">
            <a:noFill/>
          </a:ln>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TextBox 12"/>
          <p:cNvSpPr txBox="1"/>
          <p:nvPr/>
        </p:nvSpPr>
        <p:spPr>
          <a:xfrm>
            <a:off x="968375" y="1400175"/>
            <a:ext cx="9556750" cy="1230313"/>
          </a:xfrm>
          <a:prstGeom prst="rect">
            <a:avLst/>
          </a:prstGeom>
          <a:noFill/>
          <a:ln w="9525">
            <a:noFill/>
          </a:ln>
        </p:spPr>
        <p:txBody>
          <a:bodyPr lIns="121914" tIns="60957" rIns="121914" bIns="60957" anchor="t" anchorCtr="0">
            <a:spAutoFit/>
          </a:bodyPr>
          <a:p>
            <a:pPr>
              <a:lnSpc>
                <a:spcPct val="150000"/>
              </a:lnSpc>
            </a:pPr>
            <a:r>
              <a:rPr lang="zh-CN" altLang="en-US" sz="2400" b="1" dirty="0">
                <a:solidFill>
                  <a:srgbClr val="404040"/>
                </a:solidFill>
                <a:latin typeface="思源黑体 CN Regular" pitchFamily="34" charset="-122"/>
                <a:ea typeface="思源黑体 CN Regular" pitchFamily="34" charset="-122"/>
              </a:rPr>
              <a:t>集</a:t>
            </a:r>
            <a:r>
              <a:rPr lang="zh-CN" altLang="en-US" sz="2400" b="1" dirty="0">
                <a:solidFill>
                  <a:srgbClr val="FF0000"/>
                </a:solidFill>
                <a:latin typeface="思源黑体 CN Regular" pitchFamily="34" charset="-122"/>
                <a:ea typeface="思源黑体 CN Regular" pitchFamily="34" charset="-122"/>
              </a:rPr>
              <a:t>教、练、考、评、管五位</a:t>
            </a:r>
            <a:r>
              <a:rPr lang="zh-CN" altLang="en-US" sz="2400" b="1" dirty="0">
                <a:solidFill>
                  <a:srgbClr val="404040"/>
                </a:solidFill>
                <a:latin typeface="思源黑体 CN Regular" pitchFamily="34" charset="-122"/>
                <a:ea typeface="思源黑体 CN Regular" pitchFamily="34" charset="-122"/>
              </a:rPr>
              <a:t>一体，</a:t>
            </a:r>
            <a:endParaRPr lang="en-US" altLang="zh-CN" sz="2400" b="1" dirty="0">
              <a:solidFill>
                <a:srgbClr val="404040"/>
              </a:solidFill>
              <a:latin typeface="思源黑体 CN Regular" pitchFamily="34" charset="-122"/>
              <a:ea typeface="思源黑体 CN Regular" pitchFamily="34" charset="-122"/>
            </a:endParaRPr>
          </a:p>
          <a:p>
            <a:pPr>
              <a:lnSpc>
                <a:spcPct val="150000"/>
              </a:lnSpc>
            </a:pPr>
            <a:r>
              <a:rPr lang="zh-CN" altLang="en-US" sz="2400" b="1" dirty="0">
                <a:solidFill>
                  <a:srgbClr val="404040"/>
                </a:solidFill>
                <a:latin typeface="思源黑体 CN Regular" pitchFamily="34" charset="-122"/>
                <a:ea typeface="思源黑体 CN Regular" pitchFamily="34" charset="-122"/>
              </a:rPr>
              <a:t>全方面、多维度、分对象、全流程英语听说教学解决方案</a:t>
            </a:r>
            <a:endParaRPr lang="zh-CN" altLang="en-US" sz="2400" b="1" dirty="0">
              <a:solidFill>
                <a:srgbClr val="404040"/>
              </a:solidFill>
              <a:latin typeface="思源黑体 CN Regular" pitchFamily="34" charset="-122"/>
              <a:ea typeface="思源黑体 CN Regular" pitchFamily="34" charset="-122"/>
            </a:endParaRPr>
          </a:p>
        </p:txBody>
      </p:sp>
      <p:grpSp>
        <p:nvGrpSpPr>
          <p:cNvPr id="35842" name="组合 4"/>
          <p:cNvGrpSpPr/>
          <p:nvPr/>
        </p:nvGrpSpPr>
        <p:grpSpPr>
          <a:xfrm>
            <a:off x="1023938" y="2992438"/>
            <a:ext cx="3016250" cy="3124200"/>
            <a:chOff x="1067592" y="1574843"/>
            <a:chExt cx="2346327" cy="2429628"/>
          </a:xfrm>
        </p:grpSpPr>
        <p:grpSp>
          <p:nvGrpSpPr>
            <p:cNvPr id="35843" name="组合 3"/>
            <p:cNvGrpSpPr/>
            <p:nvPr/>
          </p:nvGrpSpPr>
          <p:grpSpPr>
            <a:xfrm>
              <a:off x="1662906" y="1574843"/>
              <a:ext cx="1146175" cy="1319212"/>
              <a:chOff x="2536031" y="1615282"/>
              <a:chExt cx="1146175" cy="1319212"/>
            </a:xfrm>
          </p:grpSpPr>
          <p:sp>
            <p:nvSpPr>
              <p:cNvPr id="12" name="六边形 11"/>
              <p:cNvSpPr/>
              <p:nvPr/>
            </p:nvSpPr>
            <p:spPr bwMode="auto">
              <a:xfrm rot="5400000">
                <a:off x="2450503" y="1701540"/>
                <a:ext cx="1318517" cy="1145995"/>
              </a:xfrm>
              <a:prstGeom prst="hexagon">
                <a:avLst/>
              </a:prstGeom>
              <a:solidFill>
                <a:srgbClr val="178A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trike="noStrike" noProof="1">
                  <a:solidFill>
                    <a:srgbClr val="FFFFFF"/>
                  </a:solidFill>
                </a:endParaRPr>
              </a:p>
            </p:txBody>
          </p:sp>
          <p:sp>
            <p:nvSpPr>
              <p:cNvPr id="35845" name="Rectangle 3"/>
              <p:cNvSpPr/>
              <p:nvPr/>
            </p:nvSpPr>
            <p:spPr>
              <a:xfrm>
                <a:off x="2609215" y="1821044"/>
                <a:ext cx="964875" cy="1097940"/>
              </a:xfrm>
              <a:prstGeom prst="rect">
                <a:avLst/>
              </a:prstGeom>
              <a:noFill/>
              <a:ln w="9525">
                <a:noFill/>
              </a:ln>
            </p:spPr>
            <p:txBody>
              <a:bodyPr anchor="t" anchorCtr="0">
                <a:spAutoFit/>
              </a:bodyPr>
              <a:p>
                <a:pPr algn="ctr">
                  <a:spcAft>
                    <a:spcPts val="800"/>
                  </a:spcAft>
                </a:pPr>
                <a:r>
                  <a:rPr lang="zh-CN" altLang="en-US" b="1" dirty="0">
                    <a:solidFill>
                      <a:schemeClr val="bg1"/>
                    </a:solidFill>
                    <a:latin typeface="微软雅黑" panose="020B0503020204020204" pitchFamily="34" charset="-122"/>
                    <a:ea typeface="微软雅黑" panose="020B0503020204020204" pitchFamily="34" charset="-122"/>
                    <a:sym typeface="等线" panose="02010600030101010101" charset="-122"/>
                  </a:rPr>
                  <a:t>考试</a:t>
                </a:r>
                <a:endParaRPr lang="en-US" altLang="zh-CN" b="1" dirty="0">
                  <a:solidFill>
                    <a:schemeClr val="bg1"/>
                  </a:solidFill>
                  <a:latin typeface="微软雅黑" panose="020B0503020204020204" pitchFamily="34" charset="-122"/>
                  <a:ea typeface="微软雅黑" panose="020B0503020204020204" pitchFamily="34" charset="-122"/>
                  <a:sym typeface="等线" panose="02010600030101010101" charset="-122"/>
                </a:endParaRPr>
              </a:p>
              <a:p>
                <a:pPr algn="ctr">
                  <a:spcAft>
                    <a:spcPts val="800"/>
                  </a:spcAft>
                </a:pPr>
                <a:r>
                  <a:rPr lang="zh-CN" altLang="en-US" sz="1600" dirty="0">
                    <a:solidFill>
                      <a:schemeClr val="bg1"/>
                    </a:solidFill>
                    <a:latin typeface="微软雅黑" panose="020B0503020204020204" pitchFamily="34" charset="-122"/>
                    <a:ea typeface="微软雅黑" panose="020B0503020204020204" pitchFamily="34" charset="-122"/>
                    <a:sym typeface="等线" panose="02010600030101010101" charset="-122"/>
                  </a:rPr>
                  <a:t>考试机构</a:t>
                </a:r>
                <a:r>
                  <a:rPr lang="en-US" altLang="zh-CN" sz="1600" dirty="0">
                    <a:solidFill>
                      <a:schemeClr val="bg1"/>
                    </a:solidFill>
                    <a:latin typeface="微软雅黑" panose="020B0503020204020204" pitchFamily="34" charset="-122"/>
                    <a:ea typeface="微软雅黑" panose="020B0503020204020204" pitchFamily="34" charset="-122"/>
                    <a:sym typeface="等线" panose="02010600030101010101" charset="-122"/>
                  </a:rPr>
                  <a:t>/</a:t>
                </a:r>
                <a:r>
                  <a:rPr lang="zh-CN" altLang="en-US" sz="1600" dirty="0">
                    <a:solidFill>
                      <a:schemeClr val="bg1"/>
                    </a:solidFill>
                    <a:latin typeface="微软雅黑" panose="020B0503020204020204" pitchFamily="34" charset="-122"/>
                    <a:ea typeface="微软雅黑" panose="020B0503020204020204" pitchFamily="34" charset="-122"/>
                    <a:sym typeface="等线" panose="02010600030101010101" charset="-122"/>
                  </a:rPr>
                  <a:t>教科院</a:t>
                </a:r>
                <a:endParaRPr lang="en-US" altLang="zh-CN" sz="1600" dirty="0">
                  <a:solidFill>
                    <a:schemeClr val="bg1"/>
                  </a:solidFill>
                  <a:latin typeface="微软雅黑" panose="020B0503020204020204" pitchFamily="34" charset="-122"/>
                  <a:ea typeface="微软雅黑" panose="020B0503020204020204" pitchFamily="34" charset="-122"/>
                  <a:sym typeface="等线" panose="02010600030101010101" charset="-122"/>
                </a:endParaRPr>
              </a:p>
              <a:p>
                <a:pPr algn="ctr">
                  <a:spcAft>
                    <a:spcPts val="800"/>
                  </a:spcAft>
                </a:pPr>
                <a:endParaRPr lang="zh-CN" altLang="en-US" sz="2100" b="1" dirty="0">
                  <a:solidFill>
                    <a:srgbClr val="262626"/>
                  </a:solidFill>
                  <a:latin typeface="微软雅黑" panose="020B0503020204020204" pitchFamily="34" charset="-122"/>
                  <a:ea typeface="微软雅黑" panose="020B0503020204020204" pitchFamily="34" charset="-122"/>
                  <a:sym typeface="等线" panose="02010600030101010101" charset="-122"/>
                </a:endParaRPr>
              </a:p>
            </p:txBody>
          </p:sp>
        </p:grpSp>
        <p:grpSp>
          <p:nvGrpSpPr>
            <p:cNvPr id="35846" name="组合 1"/>
            <p:cNvGrpSpPr/>
            <p:nvPr/>
          </p:nvGrpSpPr>
          <p:grpSpPr>
            <a:xfrm>
              <a:off x="2267744" y="2685257"/>
              <a:ext cx="1146175" cy="1319213"/>
              <a:chOff x="2547144" y="2861469"/>
              <a:chExt cx="1146175" cy="1319213"/>
            </a:xfrm>
          </p:grpSpPr>
          <p:sp>
            <p:nvSpPr>
              <p:cNvPr id="10" name="六边形 9"/>
              <p:cNvSpPr/>
              <p:nvPr/>
            </p:nvSpPr>
            <p:spPr bwMode="auto">
              <a:xfrm rot="5400000">
                <a:off x="2461061" y="2948425"/>
                <a:ext cx="1318516" cy="1145995"/>
              </a:xfrm>
              <a:prstGeom prst="hexagon">
                <a:avLst/>
              </a:prstGeom>
              <a:solidFill>
                <a:srgbClr val="24AC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trike="noStrike" noProof="1">
                  <a:solidFill>
                    <a:srgbClr val="FFFFFF"/>
                  </a:solidFill>
                </a:endParaRPr>
              </a:p>
            </p:txBody>
          </p:sp>
          <p:sp>
            <p:nvSpPr>
              <p:cNvPr id="35848" name="Rectangle 3"/>
              <p:cNvSpPr/>
              <p:nvPr/>
            </p:nvSpPr>
            <p:spPr>
              <a:xfrm>
                <a:off x="2628005" y="3174923"/>
                <a:ext cx="963229" cy="920163"/>
              </a:xfrm>
              <a:prstGeom prst="rect">
                <a:avLst/>
              </a:prstGeom>
              <a:noFill/>
              <a:ln w="9525">
                <a:noFill/>
              </a:ln>
            </p:spPr>
            <p:txBody>
              <a:bodyPr anchor="t" anchorCtr="0">
                <a:spAutoFit/>
              </a:bodyPr>
              <a:p>
                <a:pPr algn="ctr">
                  <a:spcAft>
                    <a:spcPts val="800"/>
                  </a:spcAft>
                </a:pPr>
                <a:r>
                  <a:rPr lang="zh-CN" altLang="en-US" b="1" dirty="0">
                    <a:solidFill>
                      <a:schemeClr val="bg1"/>
                    </a:solidFill>
                    <a:latin typeface="微软雅黑" panose="020B0503020204020204" pitchFamily="34" charset="-122"/>
                    <a:ea typeface="微软雅黑" panose="020B0503020204020204" pitchFamily="34" charset="-122"/>
                    <a:sym typeface="等线" panose="02010600030101010101" charset="-122"/>
                  </a:rPr>
                  <a:t>教学</a:t>
                </a:r>
                <a:endParaRPr lang="en-US" altLang="zh-CN" b="1" dirty="0">
                  <a:solidFill>
                    <a:schemeClr val="bg1"/>
                  </a:solidFill>
                  <a:latin typeface="微软雅黑" panose="020B0503020204020204" pitchFamily="34" charset="-122"/>
                  <a:ea typeface="微软雅黑" panose="020B0503020204020204" pitchFamily="34" charset="-122"/>
                  <a:sym typeface="等线" panose="02010600030101010101" charset="-122"/>
                </a:endParaRPr>
              </a:p>
              <a:p>
                <a:pPr algn="ctr">
                  <a:spcAft>
                    <a:spcPts val="800"/>
                  </a:spcAft>
                </a:pPr>
                <a:r>
                  <a:rPr lang="zh-CN" altLang="en-US" sz="1600" dirty="0">
                    <a:solidFill>
                      <a:schemeClr val="bg1"/>
                    </a:solidFill>
                    <a:latin typeface="微软雅黑" panose="020B0503020204020204" pitchFamily="34" charset="-122"/>
                    <a:ea typeface="微软雅黑" panose="020B0503020204020204" pitchFamily="34" charset="-122"/>
                    <a:sym typeface="等线" panose="02010600030101010101" charset="-122"/>
                  </a:rPr>
                  <a:t>学校</a:t>
                </a:r>
                <a:r>
                  <a:rPr lang="en-US" altLang="zh-CN" sz="1600" dirty="0">
                    <a:solidFill>
                      <a:schemeClr val="bg1"/>
                    </a:solidFill>
                    <a:latin typeface="微软雅黑" panose="020B0503020204020204" pitchFamily="34" charset="-122"/>
                    <a:ea typeface="微软雅黑" panose="020B0503020204020204" pitchFamily="34" charset="-122"/>
                    <a:sym typeface="等线" panose="02010600030101010101" charset="-122"/>
                  </a:rPr>
                  <a:t>/</a:t>
                </a:r>
                <a:r>
                  <a:rPr lang="zh-CN" altLang="en-US" sz="1600" dirty="0">
                    <a:solidFill>
                      <a:schemeClr val="bg1"/>
                    </a:solidFill>
                    <a:latin typeface="微软雅黑" panose="020B0503020204020204" pitchFamily="34" charset="-122"/>
                    <a:ea typeface="微软雅黑" panose="020B0503020204020204" pitchFamily="34" charset="-122"/>
                    <a:sym typeface="等线" panose="02010600030101010101" charset="-122"/>
                  </a:rPr>
                  <a:t>老师</a:t>
                </a:r>
                <a:endParaRPr lang="en-US" altLang="zh-CN" sz="1600" dirty="0">
                  <a:solidFill>
                    <a:schemeClr val="bg1"/>
                  </a:solidFill>
                  <a:latin typeface="微软雅黑" panose="020B0503020204020204" pitchFamily="34" charset="-122"/>
                  <a:ea typeface="微软雅黑" panose="020B0503020204020204" pitchFamily="34" charset="-122"/>
                  <a:sym typeface="等线" panose="02010600030101010101" charset="-122"/>
                </a:endParaRPr>
              </a:p>
              <a:p>
                <a:pPr algn="ctr">
                  <a:spcAft>
                    <a:spcPts val="800"/>
                  </a:spcAft>
                </a:pPr>
                <a:endParaRPr lang="zh-CN" altLang="en-US" sz="2100" dirty="0">
                  <a:solidFill>
                    <a:srgbClr val="262626"/>
                  </a:solidFill>
                  <a:latin typeface="微软雅黑" panose="020B0503020204020204" pitchFamily="34" charset="-122"/>
                  <a:ea typeface="微软雅黑" panose="020B0503020204020204" pitchFamily="34" charset="-122"/>
                  <a:sym typeface="等线" panose="02010600030101010101" charset="-122"/>
                </a:endParaRPr>
              </a:p>
            </p:txBody>
          </p:sp>
        </p:grpSp>
        <p:grpSp>
          <p:nvGrpSpPr>
            <p:cNvPr id="35849" name="组合 2"/>
            <p:cNvGrpSpPr/>
            <p:nvPr/>
          </p:nvGrpSpPr>
          <p:grpSpPr>
            <a:xfrm>
              <a:off x="1067592" y="2685955"/>
              <a:ext cx="1145995" cy="1318516"/>
              <a:chOff x="1418430" y="2271618"/>
              <a:chExt cx="1145995" cy="1318516"/>
            </a:xfrm>
          </p:grpSpPr>
          <p:sp>
            <p:nvSpPr>
              <p:cNvPr id="8" name="六边形 7"/>
              <p:cNvSpPr/>
              <p:nvPr/>
            </p:nvSpPr>
            <p:spPr bwMode="auto">
              <a:xfrm rot="5400000">
                <a:off x="1332168" y="2357876"/>
                <a:ext cx="1318516" cy="1145995"/>
              </a:xfrm>
              <a:prstGeom prst="hexagon">
                <a:avLst/>
              </a:prstGeom>
              <a:solidFill>
                <a:srgbClr val="F4B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trike="noStrike" noProof="1">
                  <a:solidFill>
                    <a:srgbClr val="FFFFFF"/>
                  </a:solidFill>
                </a:endParaRPr>
              </a:p>
            </p:txBody>
          </p:sp>
          <p:sp>
            <p:nvSpPr>
              <p:cNvPr id="35851" name="Rectangle 3"/>
              <p:cNvSpPr/>
              <p:nvPr/>
            </p:nvSpPr>
            <p:spPr>
              <a:xfrm>
                <a:off x="1466666" y="2633615"/>
                <a:ext cx="964701" cy="558487"/>
              </a:xfrm>
              <a:prstGeom prst="rect">
                <a:avLst/>
              </a:prstGeom>
              <a:noFill/>
              <a:ln w="9525">
                <a:noFill/>
              </a:ln>
            </p:spPr>
            <p:txBody>
              <a:bodyPr anchor="t" anchorCtr="0">
                <a:spAutoFit/>
              </a:bodyPr>
              <a:p>
                <a:pPr algn="ctr">
                  <a:spcAft>
                    <a:spcPts val="800"/>
                  </a:spcAft>
                </a:pPr>
                <a:r>
                  <a:rPr lang="zh-CN" altLang="en-US" b="1">
                    <a:solidFill>
                      <a:schemeClr val="bg1"/>
                    </a:solidFill>
                    <a:latin typeface="微软雅黑" panose="020B0503020204020204" pitchFamily="34" charset="-122"/>
                    <a:ea typeface="微软雅黑" panose="020B0503020204020204" pitchFamily="34" charset="-122"/>
                    <a:sym typeface="等线" panose="02010600030101010101" charset="-122"/>
                  </a:rPr>
                  <a:t>练习</a:t>
                </a:r>
                <a:endParaRPr lang="en-US" altLang="zh-CN" b="1">
                  <a:solidFill>
                    <a:schemeClr val="bg1"/>
                  </a:solidFill>
                  <a:latin typeface="微软雅黑" panose="020B0503020204020204" pitchFamily="34" charset="-122"/>
                  <a:ea typeface="微软雅黑" panose="020B0503020204020204" pitchFamily="34" charset="-122"/>
                  <a:sym typeface="等线" panose="02010600030101010101" charset="-122"/>
                </a:endParaRPr>
              </a:p>
              <a:p>
                <a:pPr algn="ctr">
                  <a:spcAft>
                    <a:spcPts val="800"/>
                  </a:spcAft>
                </a:pPr>
                <a:r>
                  <a:rPr lang="zh-CN" altLang="en-US" sz="1600">
                    <a:solidFill>
                      <a:schemeClr val="bg1"/>
                    </a:solidFill>
                    <a:latin typeface="微软雅黑" panose="020B0503020204020204" pitchFamily="34" charset="-122"/>
                    <a:ea typeface="微软雅黑" panose="020B0503020204020204" pitchFamily="34" charset="-122"/>
                    <a:sym typeface="等线" panose="02010600030101010101" charset="-122"/>
                  </a:rPr>
                  <a:t>学生</a:t>
                </a:r>
                <a:endParaRPr lang="zh-CN" altLang="en-US" sz="1600">
                  <a:solidFill>
                    <a:schemeClr val="bg1"/>
                  </a:solidFill>
                  <a:latin typeface="微软雅黑" panose="020B0503020204020204" pitchFamily="34" charset="-122"/>
                  <a:ea typeface="微软雅黑" panose="020B0503020204020204" pitchFamily="34" charset="-122"/>
                  <a:sym typeface="等线" panose="02010600030101010101" charset="-122"/>
                </a:endParaRPr>
              </a:p>
            </p:txBody>
          </p:sp>
        </p:grpSp>
      </p:grpSp>
      <p:grpSp>
        <p:nvGrpSpPr>
          <p:cNvPr id="35852" name="组合 1"/>
          <p:cNvGrpSpPr/>
          <p:nvPr/>
        </p:nvGrpSpPr>
        <p:grpSpPr>
          <a:xfrm>
            <a:off x="4554538" y="2711450"/>
            <a:ext cx="3711575" cy="3500438"/>
            <a:chOff x="3517305" y="2034257"/>
            <a:chExt cx="2782887" cy="2625725"/>
          </a:xfrm>
        </p:grpSpPr>
        <p:sp>
          <p:nvSpPr>
            <p:cNvPr id="15" name="椭圆 14"/>
            <p:cNvSpPr/>
            <p:nvPr/>
          </p:nvSpPr>
          <p:spPr bwMode="auto">
            <a:xfrm>
              <a:off x="3949105" y="2448594"/>
              <a:ext cx="1990724" cy="1989138"/>
            </a:xfrm>
            <a:prstGeom prst="ellipse">
              <a:avLst/>
            </a:prstGeom>
            <a:solidFill>
              <a:schemeClr val="bg1"/>
            </a:solidFill>
            <a:ln w="12700">
              <a:solidFill>
                <a:srgbClr val="178A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trike="noStrike" noProof="1">
                <a:solidFill>
                  <a:srgbClr val="FFFFFF"/>
                </a:solidFill>
              </a:endParaRPr>
            </a:p>
          </p:txBody>
        </p:sp>
        <p:grpSp>
          <p:nvGrpSpPr>
            <p:cNvPr id="35854" name="组合 3"/>
            <p:cNvGrpSpPr/>
            <p:nvPr/>
          </p:nvGrpSpPr>
          <p:grpSpPr>
            <a:xfrm>
              <a:off x="4219644" y="2717956"/>
              <a:ext cx="1450554" cy="1450326"/>
              <a:chOff x="5384161" y="2246646"/>
              <a:chExt cx="1511405" cy="1511405"/>
            </a:xfrm>
          </p:grpSpPr>
          <p:sp>
            <p:nvSpPr>
              <p:cNvPr id="33" name="椭圆 32"/>
              <p:cNvSpPr/>
              <p:nvPr/>
            </p:nvSpPr>
            <p:spPr>
              <a:xfrm>
                <a:off x="5383469" y="2247181"/>
                <a:ext cx="1511843" cy="1510427"/>
              </a:xfrm>
              <a:prstGeom prst="ellipse">
                <a:avLst/>
              </a:prstGeom>
              <a:solidFill>
                <a:srgbClr val="178A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trike="noStrike" noProof="1">
                  <a:solidFill>
                    <a:srgbClr val="FFFFFF"/>
                  </a:solidFill>
                </a:endParaRPr>
              </a:p>
            </p:txBody>
          </p:sp>
          <p:sp>
            <p:nvSpPr>
              <p:cNvPr id="34" name="椭圆 33"/>
              <p:cNvSpPr/>
              <p:nvPr/>
            </p:nvSpPr>
            <p:spPr>
              <a:xfrm>
                <a:off x="5598501" y="2462247"/>
                <a:ext cx="1080124" cy="1078640"/>
              </a:xfrm>
              <a:prstGeom prst="ellipse">
                <a:avLst/>
              </a:prstGeom>
              <a:solidFill>
                <a:srgbClr val="178A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trike="noStrike" noProof="1">
                  <a:solidFill>
                    <a:srgbClr val="FFFFFF"/>
                  </a:solidFill>
                </a:endParaRPr>
              </a:p>
            </p:txBody>
          </p:sp>
        </p:grpSp>
        <p:sp>
          <p:nvSpPr>
            <p:cNvPr id="35857" name="Rectangle 3"/>
            <p:cNvSpPr/>
            <p:nvPr/>
          </p:nvSpPr>
          <p:spPr>
            <a:xfrm>
              <a:off x="4696473" y="3207417"/>
              <a:ext cx="581501" cy="483870"/>
            </a:xfrm>
            <a:prstGeom prst="rect">
              <a:avLst/>
            </a:prstGeom>
            <a:noFill/>
            <a:ln w="9525">
              <a:noFill/>
            </a:ln>
          </p:spPr>
          <p:txBody>
            <a:bodyPr wrap="square" anchor="t" anchorCtr="0">
              <a:spAutoFit/>
            </a:bodyPr>
            <a:p>
              <a:pPr>
                <a:spcAft>
                  <a:spcPts val="800"/>
                </a:spcAft>
              </a:pPr>
              <a:r>
                <a:rPr lang="zh-CN" altLang="en-US" b="1" dirty="0">
                  <a:solidFill>
                    <a:schemeClr val="bg1"/>
                  </a:solidFill>
                  <a:latin typeface="微软雅黑" panose="020B0503020204020204" pitchFamily="34" charset="-122"/>
                  <a:ea typeface="微软雅黑" panose="020B0503020204020204" pitchFamily="34" charset="-122"/>
                  <a:sym typeface="等线" panose="02010600030101010101" charset="-122"/>
                </a:rPr>
                <a:t>五位一体</a:t>
              </a:r>
              <a:endParaRPr lang="zh-CN" altLang="en-US" b="1" dirty="0">
                <a:solidFill>
                  <a:schemeClr val="bg1"/>
                </a:solidFill>
                <a:latin typeface="微软雅黑" panose="020B0503020204020204" pitchFamily="34" charset="-122"/>
                <a:ea typeface="微软雅黑" panose="020B0503020204020204" pitchFamily="34" charset="-122"/>
                <a:sym typeface="等线" panose="02010600030101010101" charset="-122"/>
              </a:endParaRPr>
            </a:p>
          </p:txBody>
        </p:sp>
        <p:grpSp>
          <p:nvGrpSpPr>
            <p:cNvPr id="35858" name="组合 8"/>
            <p:cNvGrpSpPr/>
            <p:nvPr/>
          </p:nvGrpSpPr>
          <p:grpSpPr>
            <a:xfrm>
              <a:off x="4521418" y="2034257"/>
              <a:ext cx="778730" cy="778608"/>
              <a:chOff x="5742942" y="1573950"/>
              <a:chExt cx="811398" cy="811398"/>
            </a:xfrm>
          </p:grpSpPr>
          <p:sp>
            <p:nvSpPr>
              <p:cNvPr id="31" name="椭圆 30"/>
              <p:cNvSpPr/>
              <p:nvPr/>
            </p:nvSpPr>
            <p:spPr>
              <a:xfrm>
                <a:off x="5743750" y="1573950"/>
                <a:ext cx="810507" cy="81063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trike="noStrike" noProof="1">
                  <a:solidFill>
                    <a:srgbClr val="FFFFFF"/>
                  </a:solidFill>
                </a:endParaRPr>
              </a:p>
            </p:txBody>
          </p:sp>
          <p:sp>
            <p:nvSpPr>
              <p:cNvPr id="35860" name="Rectangle 3"/>
              <p:cNvSpPr/>
              <p:nvPr/>
            </p:nvSpPr>
            <p:spPr>
              <a:xfrm>
                <a:off x="5880988" y="1740904"/>
                <a:ext cx="543910" cy="461665"/>
              </a:xfrm>
              <a:prstGeom prst="rect">
                <a:avLst/>
              </a:prstGeom>
              <a:noFill/>
              <a:ln w="9525">
                <a:noFill/>
              </a:ln>
            </p:spPr>
            <p:txBody>
              <a:bodyPr anchor="t" anchorCtr="0">
                <a:spAutoFit/>
              </a:bodyPr>
              <a:p>
                <a:pPr algn="ctr">
                  <a:spcAft>
                    <a:spcPts val="800"/>
                  </a:spcAft>
                </a:pPr>
                <a:r>
                  <a:rPr lang="zh-CN" altLang="en-US" sz="3200" b="1">
                    <a:solidFill>
                      <a:schemeClr val="bg1"/>
                    </a:solidFill>
                    <a:latin typeface="微软雅黑" panose="020B0503020204020204" pitchFamily="34" charset="-122"/>
                    <a:ea typeface="微软雅黑" panose="020B0503020204020204" pitchFamily="34" charset="-122"/>
                    <a:sym typeface="等线" panose="02010600030101010101" charset="-122"/>
                  </a:rPr>
                  <a:t>教</a:t>
                </a:r>
                <a:endParaRPr lang="zh-CN" altLang="en-US" sz="3200" b="1">
                  <a:solidFill>
                    <a:schemeClr val="bg1"/>
                  </a:solidFill>
                  <a:latin typeface="微软雅黑" panose="020B0503020204020204" pitchFamily="34" charset="-122"/>
                  <a:ea typeface="微软雅黑" panose="020B0503020204020204" pitchFamily="34" charset="-122"/>
                  <a:sym typeface="等线" panose="02010600030101010101" charset="-122"/>
                </a:endParaRPr>
              </a:p>
            </p:txBody>
          </p:sp>
        </p:grpSp>
        <p:grpSp>
          <p:nvGrpSpPr>
            <p:cNvPr id="35861" name="组合 6"/>
            <p:cNvGrpSpPr/>
            <p:nvPr/>
          </p:nvGrpSpPr>
          <p:grpSpPr>
            <a:xfrm>
              <a:off x="5521462" y="2737759"/>
              <a:ext cx="778730" cy="778608"/>
              <a:chOff x="6693800" y="2224759"/>
              <a:chExt cx="811398" cy="811398"/>
            </a:xfrm>
          </p:grpSpPr>
          <p:sp>
            <p:nvSpPr>
              <p:cNvPr id="29" name="椭圆 28"/>
              <p:cNvSpPr/>
              <p:nvPr/>
            </p:nvSpPr>
            <p:spPr>
              <a:xfrm>
                <a:off x="6693036" y="2224509"/>
                <a:ext cx="812162" cy="812289"/>
              </a:xfrm>
              <a:prstGeom prst="ellipse">
                <a:avLst/>
              </a:prstGeom>
              <a:solidFill>
                <a:srgbClr val="20A5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trike="noStrike" noProof="1">
                  <a:solidFill>
                    <a:srgbClr val="FFFFFF"/>
                  </a:solidFill>
                </a:endParaRPr>
              </a:p>
            </p:txBody>
          </p:sp>
          <p:sp>
            <p:nvSpPr>
              <p:cNvPr id="35863" name="Rectangle 3"/>
              <p:cNvSpPr/>
              <p:nvPr/>
            </p:nvSpPr>
            <p:spPr>
              <a:xfrm>
                <a:off x="6804248" y="2385348"/>
                <a:ext cx="572575" cy="461665"/>
              </a:xfrm>
              <a:prstGeom prst="rect">
                <a:avLst/>
              </a:prstGeom>
              <a:noFill/>
              <a:ln w="9525">
                <a:noFill/>
              </a:ln>
            </p:spPr>
            <p:txBody>
              <a:bodyPr anchor="t" anchorCtr="0">
                <a:spAutoFit/>
              </a:bodyPr>
              <a:p>
                <a:pPr algn="ctr">
                  <a:spcAft>
                    <a:spcPts val="800"/>
                  </a:spcAft>
                </a:pPr>
                <a:r>
                  <a:rPr lang="zh-CN" altLang="en-US" sz="3200" b="1">
                    <a:solidFill>
                      <a:schemeClr val="bg1"/>
                    </a:solidFill>
                    <a:latin typeface="微软雅黑" panose="020B0503020204020204" pitchFamily="34" charset="-122"/>
                    <a:ea typeface="微软雅黑" panose="020B0503020204020204" pitchFamily="34" charset="-122"/>
                    <a:sym typeface="等线" panose="02010600030101010101" charset="-122"/>
                  </a:rPr>
                  <a:t>练</a:t>
                </a:r>
                <a:endParaRPr lang="zh-CN" altLang="en-US" sz="3200" b="1">
                  <a:solidFill>
                    <a:schemeClr val="bg1"/>
                  </a:solidFill>
                  <a:latin typeface="微软雅黑" panose="020B0503020204020204" pitchFamily="34" charset="-122"/>
                  <a:ea typeface="微软雅黑" panose="020B0503020204020204" pitchFamily="34" charset="-122"/>
                  <a:sym typeface="等线" panose="02010600030101010101" charset="-122"/>
                </a:endParaRPr>
              </a:p>
            </p:txBody>
          </p:sp>
        </p:grpSp>
        <p:grpSp>
          <p:nvGrpSpPr>
            <p:cNvPr id="35864" name="组合 4"/>
            <p:cNvGrpSpPr/>
            <p:nvPr/>
          </p:nvGrpSpPr>
          <p:grpSpPr>
            <a:xfrm>
              <a:off x="5305438" y="3881374"/>
              <a:ext cx="778730" cy="778608"/>
              <a:chOff x="6237388" y="3365788"/>
              <a:chExt cx="811398" cy="811398"/>
            </a:xfrm>
          </p:grpSpPr>
          <p:sp>
            <p:nvSpPr>
              <p:cNvPr id="27" name="椭圆 26"/>
              <p:cNvSpPr/>
              <p:nvPr/>
            </p:nvSpPr>
            <p:spPr>
              <a:xfrm>
                <a:off x="6236753" y="3366552"/>
                <a:ext cx="812162" cy="810634"/>
              </a:xfrm>
              <a:prstGeom prst="ellipse">
                <a:avLst/>
              </a:prstGeom>
              <a:solidFill>
                <a:srgbClr val="F4B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trike="noStrike" noProof="1">
                  <a:solidFill>
                    <a:srgbClr val="FFFFFF"/>
                  </a:solidFill>
                </a:endParaRPr>
              </a:p>
            </p:txBody>
          </p:sp>
          <p:sp>
            <p:nvSpPr>
              <p:cNvPr id="35866" name="Rectangle 3"/>
              <p:cNvSpPr/>
              <p:nvPr/>
            </p:nvSpPr>
            <p:spPr>
              <a:xfrm>
                <a:off x="6340046" y="3526377"/>
                <a:ext cx="555520" cy="461665"/>
              </a:xfrm>
              <a:prstGeom prst="rect">
                <a:avLst/>
              </a:prstGeom>
              <a:noFill/>
              <a:ln w="9525">
                <a:noFill/>
              </a:ln>
            </p:spPr>
            <p:txBody>
              <a:bodyPr anchor="t" anchorCtr="0">
                <a:spAutoFit/>
              </a:bodyPr>
              <a:p>
                <a:pPr algn="ctr">
                  <a:spcAft>
                    <a:spcPts val="800"/>
                  </a:spcAft>
                </a:pPr>
                <a:r>
                  <a:rPr lang="zh-CN" altLang="en-US" sz="3200" b="1">
                    <a:solidFill>
                      <a:schemeClr val="bg1"/>
                    </a:solidFill>
                    <a:latin typeface="微软雅黑" panose="020B0503020204020204" pitchFamily="34" charset="-122"/>
                    <a:ea typeface="微软雅黑" panose="020B0503020204020204" pitchFamily="34" charset="-122"/>
                    <a:sym typeface="等线" panose="02010600030101010101" charset="-122"/>
                  </a:rPr>
                  <a:t>考</a:t>
                </a:r>
                <a:endParaRPr lang="zh-CN" altLang="en-US" sz="3200" b="1">
                  <a:solidFill>
                    <a:schemeClr val="bg1"/>
                  </a:solidFill>
                  <a:latin typeface="微软雅黑" panose="020B0503020204020204" pitchFamily="34" charset="-122"/>
                  <a:ea typeface="微软雅黑" panose="020B0503020204020204" pitchFamily="34" charset="-122"/>
                  <a:sym typeface="等线" panose="02010600030101010101" charset="-122"/>
                </a:endParaRPr>
              </a:p>
            </p:txBody>
          </p:sp>
        </p:grpSp>
        <p:grpSp>
          <p:nvGrpSpPr>
            <p:cNvPr id="35867" name="组合 5"/>
            <p:cNvGrpSpPr/>
            <p:nvPr/>
          </p:nvGrpSpPr>
          <p:grpSpPr>
            <a:xfrm>
              <a:off x="3779191" y="3881374"/>
              <a:ext cx="778730" cy="778608"/>
              <a:chOff x="4969578" y="3365788"/>
              <a:chExt cx="811398" cy="811398"/>
            </a:xfrm>
          </p:grpSpPr>
          <p:sp>
            <p:nvSpPr>
              <p:cNvPr id="25" name="椭圆 24"/>
              <p:cNvSpPr/>
              <p:nvPr/>
            </p:nvSpPr>
            <p:spPr>
              <a:xfrm>
                <a:off x="4969632" y="3366552"/>
                <a:ext cx="812161" cy="810634"/>
              </a:xfrm>
              <a:prstGeom prst="ellipse">
                <a:avLst/>
              </a:prstGeom>
              <a:solidFill>
                <a:srgbClr val="178A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trike="noStrike" noProof="1">
                  <a:solidFill>
                    <a:srgbClr val="FFFFFF"/>
                  </a:solidFill>
                </a:endParaRPr>
              </a:p>
            </p:txBody>
          </p:sp>
          <p:sp>
            <p:nvSpPr>
              <p:cNvPr id="35869" name="Rectangle 3"/>
              <p:cNvSpPr/>
              <p:nvPr/>
            </p:nvSpPr>
            <p:spPr>
              <a:xfrm>
                <a:off x="5076056" y="3526377"/>
                <a:ext cx="551700" cy="461665"/>
              </a:xfrm>
              <a:prstGeom prst="rect">
                <a:avLst/>
              </a:prstGeom>
              <a:noFill/>
              <a:ln w="9525">
                <a:noFill/>
              </a:ln>
            </p:spPr>
            <p:txBody>
              <a:bodyPr anchor="t" anchorCtr="0">
                <a:spAutoFit/>
              </a:bodyPr>
              <a:p>
                <a:pPr algn="ctr">
                  <a:spcAft>
                    <a:spcPts val="800"/>
                  </a:spcAft>
                </a:pPr>
                <a:r>
                  <a:rPr lang="zh-CN" altLang="en-US" sz="3200" b="1">
                    <a:solidFill>
                      <a:schemeClr val="bg1"/>
                    </a:solidFill>
                    <a:latin typeface="微软雅黑" panose="020B0503020204020204" pitchFamily="34" charset="-122"/>
                    <a:ea typeface="微软雅黑" panose="020B0503020204020204" pitchFamily="34" charset="-122"/>
                    <a:sym typeface="等线" panose="02010600030101010101" charset="-122"/>
                  </a:rPr>
                  <a:t>评</a:t>
                </a:r>
                <a:endParaRPr lang="zh-CN" altLang="en-US" sz="3200" b="1">
                  <a:solidFill>
                    <a:schemeClr val="bg1"/>
                  </a:solidFill>
                  <a:latin typeface="微软雅黑" panose="020B0503020204020204" pitchFamily="34" charset="-122"/>
                  <a:ea typeface="微软雅黑" panose="020B0503020204020204" pitchFamily="34" charset="-122"/>
                  <a:sym typeface="等线" panose="02010600030101010101" charset="-122"/>
                </a:endParaRPr>
              </a:p>
            </p:txBody>
          </p:sp>
        </p:grpSp>
        <p:grpSp>
          <p:nvGrpSpPr>
            <p:cNvPr id="35870" name="组合 7"/>
            <p:cNvGrpSpPr/>
            <p:nvPr/>
          </p:nvGrpSpPr>
          <p:grpSpPr>
            <a:xfrm>
              <a:off x="3517305" y="2749926"/>
              <a:ext cx="778730" cy="778608"/>
              <a:chOff x="4716016" y="2237438"/>
              <a:chExt cx="811398" cy="811398"/>
            </a:xfrm>
          </p:grpSpPr>
          <p:sp>
            <p:nvSpPr>
              <p:cNvPr id="23" name="椭圆 22"/>
              <p:cNvSpPr/>
              <p:nvPr/>
            </p:nvSpPr>
            <p:spPr>
              <a:xfrm>
                <a:off x="4716016" y="2237743"/>
                <a:ext cx="812162" cy="810634"/>
              </a:xfrm>
              <a:prstGeom prst="ellipse">
                <a:avLst/>
              </a:prstGeom>
              <a:solidFill>
                <a:srgbClr val="24AC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trike="noStrike" noProof="1">
                  <a:solidFill>
                    <a:srgbClr val="FFFFFF"/>
                  </a:solidFill>
                </a:endParaRPr>
              </a:p>
            </p:txBody>
          </p:sp>
          <p:sp>
            <p:nvSpPr>
              <p:cNvPr id="35872" name="Rectangle 3"/>
              <p:cNvSpPr/>
              <p:nvPr/>
            </p:nvSpPr>
            <p:spPr>
              <a:xfrm>
                <a:off x="4788024" y="2414931"/>
                <a:ext cx="585416" cy="461665"/>
              </a:xfrm>
              <a:prstGeom prst="rect">
                <a:avLst/>
              </a:prstGeom>
              <a:noFill/>
              <a:ln w="9525">
                <a:noFill/>
              </a:ln>
            </p:spPr>
            <p:txBody>
              <a:bodyPr anchor="t" anchorCtr="0">
                <a:spAutoFit/>
              </a:bodyPr>
              <a:p>
                <a:pPr algn="ctr">
                  <a:spcAft>
                    <a:spcPts val="800"/>
                  </a:spcAft>
                </a:pPr>
                <a:r>
                  <a:rPr lang="zh-CN" altLang="en-US" sz="3200" b="1">
                    <a:solidFill>
                      <a:schemeClr val="bg1"/>
                    </a:solidFill>
                    <a:latin typeface="微软雅黑" panose="020B0503020204020204" pitchFamily="34" charset="-122"/>
                    <a:ea typeface="微软雅黑" panose="020B0503020204020204" pitchFamily="34" charset="-122"/>
                    <a:sym typeface="等线" panose="02010600030101010101" charset="-122"/>
                  </a:rPr>
                  <a:t>管</a:t>
                </a:r>
                <a:endParaRPr lang="zh-CN" altLang="en-US" sz="3200" b="1">
                  <a:solidFill>
                    <a:schemeClr val="bg1"/>
                  </a:solidFill>
                  <a:latin typeface="微软雅黑" panose="020B0503020204020204" pitchFamily="34" charset="-122"/>
                  <a:ea typeface="微软雅黑" panose="020B0503020204020204" pitchFamily="34" charset="-122"/>
                  <a:sym typeface="等线" panose="02010600030101010101" charset="-122"/>
                </a:endParaRPr>
              </a:p>
            </p:txBody>
          </p:sp>
        </p:grpSp>
      </p:grpSp>
      <p:sp>
        <p:nvSpPr>
          <p:cNvPr id="35873" name="TextBox 12"/>
          <p:cNvSpPr txBox="1"/>
          <p:nvPr/>
        </p:nvSpPr>
        <p:spPr>
          <a:xfrm>
            <a:off x="8637588" y="4043363"/>
            <a:ext cx="2971800" cy="1970087"/>
          </a:xfrm>
          <a:prstGeom prst="rect">
            <a:avLst/>
          </a:prstGeom>
          <a:noFill/>
          <a:ln w="9525">
            <a:noFill/>
          </a:ln>
        </p:spPr>
        <p:txBody>
          <a:bodyPr wrap="square" lIns="121914" tIns="60957" rIns="121914" bIns="60957" anchor="t" anchorCtr="0">
            <a:spAutoFit/>
          </a:bodyPr>
          <a:p>
            <a:pPr marL="342900" indent="-342900">
              <a:lnSpc>
                <a:spcPct val="200000"/>
              </a:lnSpc>
              <a:buFont typeface="Arial" panose="020B0604020202020204" pitchFamily="34" charset="0"/>
              <a:buChar char="•"/>
            </a:pPr>
            <a:r>
              <a:rPr lang="zh-CN" altLang="en-US" sz="2000" dirty="0">
                <a:solidFill>
                  <a:srgbClr val="3B3838"/>
                </a:solidFill>
                <a:latin typeface="思源黑体 CN Bold" pitchFamily="34" charset="-122"/>
                <a:ea typeface="思源黑体 CN Bold" pitchFamily="34" charset="-122"/>
              </a:rPr>
              <a:t>相互贯通，形成一体</a:t>
            </a:r>
            <a:endParaRPr lang="en-US" altLang="zh-CN" sz="2000" dirty="0">
              <a:solidFill>
                <a:srgbClr val="3B3838"/>
              </a:solidFill>
              <a:latin typeface="思源黑体 CN Bold" pitchFamily="34" charset="-122"/>
              <a:ea typeface="思源黑体 CN Bold" pitchFamily="34" charset="-122"/>
            </a:endParaRPr>
          </a:p>
          <a:p>
            <a:pPr marL="342900" indent="-342900">
              <a:lnSpc>
                <a:spcPct val="200000"/>
              </a:lnSpc>
              <a:buFont typeface="Arial" panose="020B0604020202020204" pitchFamily="34" charset="0"/>
              <a:buChar char="•"/>
            </a:pPr>
            <a:r>
              <a:rPr lang="zh-CN" altLang="en-US" sz="2000" dirty="0">
                <a:solidFill>
                  <a:srgbClr val="3B3838"/>
                </a:solidFill>
                <a:latin typeface="思源黑体 CN Bold" pitchFamily="34" charset="-122"/>
                <a:ea typeface="思源黑体 CN Bold" pitchFamily="34" charset="-122"/>
              </a:rPr>
              <a:t>以考促教，以考促学</a:t>
            </a:r>
            <a:endParaRPr lang="en-US" altLang="zh-CN" sz="2000" dirty="0">
              <a:solidFill>
                <a:srgbClr val="3B3838"/>
              </a:solidFill>
              <a:latin typeface="思源黑体 CN Bold" pitchFamily="34" charset="-122"/>
              <a:ea typeface="思源黑体 CN Bold" pitchFamily="34" charset="-122"/>
            </a:endParaRPr>
          </a:p>
          <a:p>
            <a:pPr marL="342900" indent="-342900">
              <a:lnSpc>
                <a:spcPct val="200000"/>
              </a:lnSpc>
              <a:buFont typeface="Arial" panose="020B0604020202020204" pitchFamily="34" charset="0"/>
              <a:buChar char="•"/>
            </a:pPr>
            <a:r>
              <a:rPr lang="zh-CN" altLang="en-US" sz="2000" dirty="0">
                <a:solidFill>
                  <a:srgbClr val="3B3838"/>
                </a:solidFill>
                <a:latin typeface="思源黑体 CN Bold" pitchFamily="34" charset="-122"/>
                <a:ea typeface="思源黑体 CN Bold" pitchFamily="34" charset="-122"/>
              </a:rPr>
              <a:t>以学促用，学以致用</a:t>
            </a:r>
            <a:endParaRPr lang="zh-CN" altLang="en-US" sz="2000" dirty="0">
              <a:solidFill>
                <a:srgbClr val="3B3838"/>
              </a:solidFill>
              <a:latin typeface="思源黑体 CN Bold" pitchFamily="34" charset="-122"/>
              <a:ea typeface="思源黑体 CN Bold" pitchFamily="34" charset="-122"/>
            </a:endParaRPr>
          </a:p>
        </p:txBody>
      </p:sp>
      <p:pic>
        <p:nvPicPr>
          <p:cNvPr id="35874" name="图片 36"/>
          <p:cNvPicPr>
            <a:picLocks noChangeAspect="1"/>
          </p:cNvPicPr>
          <p:nvPr/>
        </p:nvPicPr>
        <p:blipFill>
          <a:blip r:embed="rId1"/>
          <a:stretch>
            <a:fillRect/>
          </a:stretch>
        </p:blipFill>
        <p:spPr>
          <a:xfrm>
            <a:off x="9620250" y="355600"/>
            <a:ext cx="2095500" cy="571500"/>
          </a:xfrm>
          <a:prstGeom prst="rect">
            <a:avLst/>
          </a:prstGeom>
          <a:noFill/>
          <a:ln w="9525">
            <a:noFill/>
          </a:ln>
        </p:spPr>
      </p:pic>
      <p:pic>
        <p:nvPicPr>
          <p:cNvPr id="35875" name="图片 37"/>
          <p:cNvPicPr>
            <a:picLocks noChangeAspect="1"/>
          </p:cNvPicPr>
          <p:nvPr/>
        </p:nvPicPr>
        <p:blipFill>
          <a:blip r:embed="rId1"/>
          <a:stretch>
            <a:fillRect/>
          </a:stretch>
        </p:blipFill>
        <p:spPr>
          <a:xfrm>
            <a:off x="9620250" y="355600"/>
            <a:ext cx="2095500" cy="571500"/>
          </a:xfrm>
          <a:prstGeom prst="rect">
            <a:avLst/>
          </a:prstGeom>
          <a:noFill/>
          <a:ln w="9525">
            <a:noFill/>
          </a:ln>
        </p:spPr>
      </p:pic>
      <p:pic>
        <p:nvPicPr>
          <p:cNvPr id="35876" name="图片 6" descr="板式.jpg"/>
          <p:cNvPicPr>
            <a:picLocks noChangeAspect="1"/>
          </p:cNvPicPr>
          <p:nvPr/>
        </p:nvPicPr>
        <p:blipFill>
          <a:blip r:embed="rId2">
            <a:lum contrast="9999"/>
          </a:blip>
          <a:srcRect b="84714"/>
          <a:stretch>
            <a:fillRect/>
          </a:stretch>
        </p:blipFill>
        <p:spPr>
          <a:xfrm>
            <a:off x="0" y="0"/>
            <a:ext cx="12192000" cy="1096963"/>
          </a:xfrm>
          <a:prstGeom prst="rect">
            <a:avLst/>
          </a:prstGeom>
          <a:noFill/>
          <a:ln w="9525">
            <a:noFill/>
          </a:ln>
        </p:spPr>
      </p:pic>
      <p:sp>
        <p:nvSpPr>
          <p:cNvPr id="35877" name="文本框 40"/>
          <p:cNvSpPr txBox="1"/>
          <p:nvPr/>
        </p:nvSpPr>
        <p:spPr>
          <a:xfrm>
            <a:off x="631825" y="112713"/>
            <a:ext cx="11350625" cy="954087"/>
          </a:xfrm>
          <a:prstGeom prst="rect">
            <a:avLst/>
          </a:prstGeom>
          <a:noFill/>
          <a:ln w="9525">
            <a:noFill/>
          </a:ln>
        </p:spPr>
        <p:txBody>
          <a:bodyPr wrap="square" anchor="t" anchorCtr="0">
            <a:spAutoFit/>
          </a:bodyPr>
          <a:p>
            <a:r>
              <a:rPr lang="zh-CN" altLang="en-US" sz="2800" b="1" dirty="0">
                <a:solidFill>
                  <a:schemeClr val="bg1"/>
                </a:solidFill>
                <a:latin typeface="微软雅黑" panose="020B0503020204020204" pitchFamily="34" charset="-122"/>
                <a:ea typeface="微软雅黑" panose="020B0503020204020204" pitchFamily="34" charset="-122"/>
              </a:rPr>
              <a:t>重点产品介绍</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海云天英语听说教学考试智能化整体解决方案</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35878" name="Picture 3" descr="F:\林子20150428\H 海云天\海云天ppt\1226\板式.png"/>
          <p:cNvPicPr>
            <a:picLocks noChangeAspect="1"/>
          </p:cNvPicPr>
          <p:nvPr/>
        </p:nvPicPr>
        <p:blipFill>
          <a:blip r:embed="rId3"/>
          <a:stretch>
            <a:fillRect/>
          </a:stretch>
        </p:blipFill>
        <p:spPr>
          <a:xfrm>
            <a:off x="9664700" y="260350"/>
            <a:ext cx="2151063" cy="558800"/>
          </a:xfrm>
          <a:prstGeom prst="rect">
            <a:avLst/>
          </a:prstGeom>
          <a:noFill/>
          <a:ln w="9525">
            <a:noFill/>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矩形 2"/>
          <p:cNvSpPr/>
          <p:nvPr/>
        </p:nvSpPr>
        <p:spPr>
          <a:xfrm>
            <a:off x="1014413" y="1857375"/>
            <a:ext cx="10267950" cy="1477963"/>
          </a:xfrm>
          <a:prstGeom prst="rect">
            <a:avLst/>
          </a:prstGeom>
          <a:noFill/>
          <a:ln w="9525">
            <a:noFill/>
          </a:ln>
        </p:spPr>
        <p:txBody>
          <a:bodyPr wrap="square" anchor="t" anchorCtr="0">
            <a:spAutoFit/>
          </a:bodyPr>
          <a:p>
            <a:pPr algn="just">
              <a:lnSpc>
                <a:spcPct val="150000"/>
              </a:lnSpc>
            </a:pPr>
            <a:r>
              <a:rPr lang="zh-CN" altLang="en-US" sz="2000" dirty="0">
                <a:latin typeface="微软雅黑" panose="020B0503020204020204" pitchFamily="34" charset="-122"/>
                <a:ea typeface="微软雅黑" panose="020B0503020204020204" pitchFamily="34" charset="-122"/>
              </a:rPr>
              <a:t>在四川省成都、绵阳、德阳、南充和宜宾</a:t>
            </a:r>
            <a:r>
              <a:rPr lang="en-US" altLang="zh-CN" sz="2000" b="1" dirty="0">
                <a:solidFill>
                  <a:srgbClr val="FF0000"/>
                </a:solidFill>
                <a:latin typeface="微软雅黑" panose="020B0503020204020204" pitchFamily="34" charset="-122"/>
                <a:ea typeface="微软雅黑" panose="020B0503020204020204" pitchFamily="34" charset="-122"/>
              </a:rPr>
              <a:t>5</a:t>
            </a:r>
            <a:r>
              <a:rPr lang="zh-CN" altLang="en-US" sz="2000" b="1" dirty="0">
                <a:solidFill>
                  <a:srgbClr val="FF0000"/>
                </a:solidFill>
                <a:latin typeface="微软雅黑" panose="020B0503020204020204" pitchFamily="34" charset="-122"/>
                <a:ea typeface="微软雅黑" panose="020B0503020204020204" pitchFamily="34" charset="-122"/>
              </a:rPr>
              <a:t>个地市</a:t>
            </a:r>
            <a:r>
              <a:rPr lang="zh-CN" altLang="en-US" sz="2000" dirty="0">
                <a:latin typeface="微软雅黑" panose="020B0503020204020204" pitchFamily="34" charset="-122"/>
                <a:ea typeface="微软雅黑" panose="020B0503020204020204" pitchFamily="34" charset="-122"/>
              </a:rPr>
              <a:t>，安装了包括成都市田家炳中学、成都市金苹果锦城一中、宜宾市东辰国际学校、宜宾市汉安中学等</a:t>
            </a:r>
            <a:r>
              <a:rPr lang="en-US" altLang="zh-CN" sz="2000" b="1" dirty="0">
                <a:solidFill>
                  <a:srgbClr val="FF0000"/>
                </a:solidFill>
                <a:latin typeface="微软雅黑" panose="020B0503020204020204" pitchFamily="34" charset="-122"/>
                <a:ea typeface="微软雅黑" panose="020B0503020204020204" pitchFamily="34" charset="-122"/>
              </a:rPr>
              <a:t>72</a:t>
            </a:r>
            <a:r>
              <a:rPr lang="zh-CN" altLang="en-US" sz="2000" b="1" dirty="0">
                <a:solidFill>
                  <a:srgbClr val="FF0000"/>
                </a:solidFill>
                <a:latin typeface="微软雅黑" panose="020B0503020204020204" pitchFamily="34" charset="-122"/>
                <a:ea typeface="微软雅黑" panose="020B0503020204020204" pitchFamily="34" charset="-122"/>
              </a:rPr>
              <a:t>所学校</a:t>
            </a:r>
            <a:r>
              <a:rPr lang="zh-CN" altLang="en-US" sz="2000" dirty="0">
                <a:latin typeface="微软雅黑" panose="020B0503020204020204" pitchFamily="34" charset="-122"/>
                <a:ea typeface="微软雅黑" panose="020B0503020204020204" pitchFamily="34" charset="-122"/>
              </a:rPr>
              <a:t>，为近</a:t>
            </a:r>
            <a:r>
              <a:rPr lang="en-US" altLang="zh-CN" sz="2000" b="1" dirty="0">
                <a:solidFill>
                  <a:srgbClr val="FF0000"/>
                </a:solidFill>
                <a:latin typeface="微软雅黑" panose="020B0503020204020204" pitchFamily="34" charset="-122"/>
                <a:ea typeface="微软雅黑" panose="020B0503020204020204" pitchFamily="34" charset="-122"/>
              </a:rPr>
              <a:t>36</a:t>
            </a:r>
            <a:r>
              <a:rPr lang="zh-CN" altLang="en-US" sz="2000" b="1" dirty="0">
                <a:solidFill>
                  <a:srgbClr val="FF0000"/>
                </a:solidFill>
                <a:latin typeface="微软雅黑" panose="020B0503020204020204" pitchFamily="34" charset="-122"/>
                <a:ea typeface="微软雅黑" panose="020B0503020204020204" pitchFamily="34" charset="-122"/>
              </a:rPr>
              <a:t>万名考生</a:t>
            </a:r>
            <a:r>
              <a:rPr lang="zh-CN" altLang="en-US" sz="2000" dirty="0">
                <a:latin typeface="微软雅黑" panose="020B0503020204020204" pitchFamily="34" charset="-122"/>
                <a:ea typeface="微软雅黑" panose="020B0503020204020204" pitchFamily="34" charset="-122"/>
              </a:rPr>
              <a:t>提供英语听说服务。</a:t>
            </a:r>
            <a:endParaRPr lang="zh-CN" altLang="en-US" sz="2000" dirty="0">
              <a:latin typeface="微软雅黑" panose="020B0503020204020204" pitchFamily="34" charset="-122"/>
              <a:ea typeface="微软雅黑" panose="020B0503020204020204" pitchFamily="34" charset="-122"/>
            </a:endParaRPr>
          </a:p>
        </p:txBody>
      </p:sp>
      <p:pic>
        <p:nvPicPr>
          <p:cNvPr id="36866" name="Picture 2" descr="C:\Users\songx\Desktop\微信图片_20200417095431.jpg"/>
          <p:cNvPicPr>
            <a:picLocks noChangeAspect="1"/>
          </p:cNvPicPr>
          <p:nvPr/>
        </p:nvPicPr>
        <p:blipFill>
          <a:blip r:embed="rId1"/>
          <a:stretch>
            <a:fillRect/>
          </a:stretch>
        </p:blipFill>
        <p:spPr>
          <a:xfrm>
            <a:off x="7953375" y="3613150"/>
            <a:ext cx="3243263" cy="2432050"/>
          </a:xfrm>
          <a:prstGeom prst="rect">
            <a:avLst/>
          </a:prstGeom>
          <a:noFill/>
          <a:ln w="9525">
            <a:noFill/>
          </a:ln>
        </p:spPr>
      </p:pic>
      <p:pic>
        <p:nvPicPr>
          <p:cNvPr id="36867" name="Picture 3" descr="C:\Users\songx\Desktop\微信图片_20200417095436.jpg"/>
          <p:cNvPicPr>
            <a:picLocks noChangeAspect="1"/>
          </p:cNvPicPr>
          <p:nvPr/>
        </p:nvPicPr>
        <p:blipFill>
          <a:blip r:embed="rId2"/>
          <a:stretch>
            <a:fillRect/>
          </a:stretch>
        </p:blipFill>
        <p:spPr>
          <a:xfrm>
            <a:off x="4535488" y="3613150"/>
            <a:ext cx="3243262" cy="2432050"/>
          </a:xfrm>
          <a:prstGeom prst="rect">
            <a:avLst/>
          </a:prstGeom>
          <a:noFill/>
          <a:ln w="9525">
            <a:noFill/>
          </a:ln>
        </p:spPr>
      </p:pic>
      <p:pic>
        <p:nvPicPr>
          <p:cNvPr id="36868" name="Picture 4" descr="C:\Users\songx\Desktop\微信图片_20200417095440.jpg"/>
          <p:cNvPicPr>
            <a:picLocks noChangeAspect="1"/>
          </p:cNvPicPr>
          <p:nvPr/>
        </p:nvPicPr>
        <p:blipFill>
          <a:blip r:embed="rId3"/>
          <a:stretch>
            <a:fillRect/>
          </a:stretch>
        </p:blipFill>
        <p:spPr>
          <a:xfrm>
            <a:off x="1119188" y="3613150"/>
            <a:ext cx="3243262" cy="2432050"/>
          </a:xfrm>
          <a:prstGeom prst="rect">
            <a:avLst/>
          </a:prstGeom>
          <a:noFill/>
          <a:ln w="9525">
            <a:noFill/>
          </a:ln>
        </p:spPr>
      </p:pic>
      <p:pic>
        <p:nvPicPr>
          <p:cNvPr id="36869" name="图片 6"/>
          <p:cNvPicPr>
            <a:picLocks noChangeAspect="1"/>
          </p:cNvPicPr>
          <p:nvPr/>
        </p:nvPicPr>
        <p:blipFill>
          <a:blip r:embed="rId4"/>
          <a:stretch>
            <a:fillRect/>
          </a:stretch>
        </p:blipFill>
        <p:spPr>
          <a:xfrm>
            <a:off x="9620250" y="355600"/>
            <a:ext cx="2095500" cy="571500"/>
          </a:xfrm>
          <a:prstGeom prst="rect">
            <a:avLst/>
          </a:prstGeom>
          <a:noFill/>
          <a:ln w="9525">
            <a:noFill/>
          </a:ln>
        </p:spPr>
      </p:pic>
      <p:pic>
        <p:nvPicPr>
          <p:cNvPr id="36870" name="图片 7"/>
          <p:cNvPicPr>
            <a:picLocks noChangeAspect="1"/>
          </p:cNvPicPr>
          <p:nvPr/>
        </p:nvPicPr>
        <p:blipFill>
          <a:blip r:embed="rId4"/>
          <a:stretch>
            <a:fillRect/>
          </a:stretch>
        </p:blipFill>
        <p:spPr>
          <a:xfrm>
            <a:off x="9620250" y="355600"/>
            <a:ext cx="2095500" cy="571500"/>
          </a:xfrm>
          <a:prstGeom prst="rect">
            <a:avLst/>
          </a:prstGeom>
          <a:noFill/>
          <a:ln w="9525">
            <a:noFill/>
          </a:ln>
        </p:spPr>
      </p:pic>
      <p:pic>
        <p:nvPicPr>
          <p:cNvPr id="36871" name="图片 6" descr="板式.jpg"/>
          <p:cNvPicPr>
            <a:picLocks noChangeAspect="1"/>
          </p:cNvPicPr>
          <p:nvPr/>
        </p:nvPicPr>
        <p:blipFill>
          <a:blip r:embed="rId5">
            <a:lum contrast="9999"/>
          </a:blip>
          <a:srcRect b="84714"/>
          <a:stretch>
            <a:fillRect/>
          </a:stretch>
        </p:blipFill>
        <p:spPr>
          <a:xfrm>
            <a:off x="0" y="0"/>
            <a:ext cx="12192000" cy="1096963"/>
          </a:xfrm>
          <a:prstGeom prst="rect">
            <a:avLst/>
          </a:prstGeom>
          <a:noFill/>
          <a:ln w="9525">
            <a:noFill/>
          </a:ln>
        </p:spPr>
      </p:pic>
      <p:pic>
        <p:nvPicPr>
          <p:cNvPr id="36872" name="Picture 3" descr="F:\林子20150428\H 海云天\海云天ppt\1226\板式.png"/>
          <p:cNvPicPr>
            <a:picLocks noChangeAspect="1"/>
          </p:cNvPicPr>
          <p:nvPr/>
        </p:nvPicPr>
        <p:blipFill>
          <a:blip r:embed="rId6"/>
          <a:stretch>
            <a:fillRect/>
          </a:stretch>
        </p:blipFill>
        <p:spPr>
          <a:xfrm>
            <a:off x="9664700" y="260350"/>
            <a:ext cx="2151063" cy="558800"/>
          </a:xfrm>
          <a:prstGeom prst="rect">
            <a:avLst/>
          </a:prstGeom>
          <a:noFill/>
          <a:ln w="9525">
            <a:noFill/>
          </a:ln>
        </p:spPr>
      </p:pic>
      <p:sp>
        <p:nvSpPr>
          <p:cNvPr id="36873" name="文本框 10"/>
          <p:cNvSpPr txBox="1"/>
          <p:nvPr/>
        </p:nvSpPr>
        <p:spPr>
          <a:xfrm>
            <a:off x="631825" y="287338"/>
            <a:ext cx="12192000" cy="646112"/>
          </a:xfrm>
          <a:prstGeom prst="rect">
            <a:avLst/>
          </a:prstGeom>
          <a:noFill/>
          <a:ln w="9525">
            <a:noFill/>
          </a:ln>
        </p:spPr>
        <p:txBody>
          <a:bodyPr wrap="square" anchor="t" anchorCtr="0">
            <a:spAutoFit/>
          </a:bodyPr>
          <a:p>
            <a:r>
              <a:rPr lang="zh-CN" altLang="en-US" sz="3600" b="1" dirty="0">
                <a:solidFill>
                  <a:schemeClr val="bg1"/>
                </a:solidFill>
                <a:latin typeface="微软雅黑" panose="020B0503020204020204" pitchFamily="34" charset="-122"/>
                <a:ea typeface="微软雅黑" panose="020B0503020204020204" pitchFamily="34" charset="-122"/>
                <a:sym typeface="等线" panose="02010600030101010101" charset="-122"/>
              </a:rPr>
              <a:t>典型案例</a:t>
            </a:r>
            <a:endParaRPr lang="zh-CN" altLang="en-US" sz="3600" b="1" dirty="0">
              <a:solidFill>
                <a:schemeClr val="bg1"/>
              </a:solidFill>
              <a:latin typeface="微软雅黑" panose="020B0503020204020204" pitchFamily="34" charset="-122"/>
              <a:ea typeface="微软雅黑" panose="020B0503020204020204" pitchFamily="34" charset="-122"/>
              <a:sym typeface="等线" panose="02010600030101010101"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889" name="图片 36"/>
          <p:cNvPicPr>
            <a:picLocks noChangeAspect="1"/>
          </p:cNvPicPr>
          <p:nvPr/>
        </p:nvPicPr>
        <p:blipFill>
          <a:blip r:embed="rId1"/>
          <a:stretch>
            <a:fillRect/>
          </a:stretch>
        </p:blipFill>
        <p:spPr>
          <a:xfrm>
            <a:off x="9620250" y="355600"/>
            <a:ext cx="2095500" cy="571500"/>
          </a:xfrm>
          <a:prstGeom prst="rect">
            <a:avLst/>
          </a:prstGeom>
          <a:noFill/>
          <a:ln w="9525">
            <a:noFill/>
          </a:ln>
        </p:spPr>
      </p:pic>
      <p:pic>
        <p:nvPicPr>
          <p:cNvPr id="37890" name="图片 37"/>
          <p:cNvPicPr>
            <a:picLocks noChangeAspect="1"/>
          </p:cNvPicPr>
          <p:nvPr/>
        </p:nvPicPr>
        <p:blipFill>
          <a:blip r:embed="rId1"/>
          <a:stretch>
            <a:fillRect/>
          </a:stretch>
        </p:blipFill>
        <p:spPr>
          <a:xfrm>
            <a:off x="9620250" y="355600"/>
            <a:ext cx="2095500" cy="571500"/>
          </a:xfrm>
          <a:prstGeom prst="rect">
            <a:avLst/>
          </a:prstGeom>
          <a:noFill/>
          <a:ln w="9525">
            <a:noFill/>
          </a:ln>
        </p:spPr>
      </p:pic>
      <p:pic>
        <p:nvPicPr>
          <p:cNvPr id="37891" name="图片 6" descr="板式.jpg"/>
          <p:cNvPicPr>
            <a:picLocks noChangeAspect="1"/>
          </p:cNvPicPr>
          <p:nvPr/>
        </p:nvPicPr>
        <p:blipFill>
          <a:blip r:embed="rId2">
            <a:lum contrast="9999"/>
          </a:blip>
          <a:srcRect b="84714"/>
          <a:stretch>
            <a:fillRect/>
          </a:stretch>
        </p:blipFill>
        <p:spPr>
          <a:xfrm>
            <a:off x="0" y="0"/>
            <a:ext cx="12192000" cy="1096963"/>
          </a:xfrm>
          <a:prstGeom prst="rect">
            <a:avLst/>
          </a:prstGeom>
          <a:noFill/>
          <a:ln w="9525">
            <a:noFill/>
          </a:ln>
        </p:spPr>
      </p:pic>
      <p:pic>
        <p:nvPicPr>
          <p:cNvPr id="37892" name="Picture 3" descr="F:\林子20150428\H 海云天\海云天ppt\1226\板式.png"/>
          <p:cNvPicPr>
            <a:picLocks noChangeAspect="1"/>
          </p:cNvPicPr>
          <p:nvPr/>
        </p:nvPicPr>
        <p:blipFill>
          <a:blip r:embed="rId3"/>
          <a:stretch>
            <a:fillRect/>
          </a:stretch>
        </p:blipFill>
        <p:spPr>
          <a:xfrm>
            <a:off x="9664700" y="260350"/>
            <a:ext cx="2151063" cy="558800"/>
          </a:xfrm>
          <a:prstGeom prst="rect">
            <a:avLst/>
          </a:prstGeom>
          <a:noFill/>
          <a:ln w="9525">
            <a:noFill/>
          </a:ln>
        </p:spPr>
      </p:pic>
      <p:sp>
        <p:nvSpPr>
          <p:cNvPr id="37893" name="文本框 247"/>
          <p:cNvSpPr txBox="1"/>
          <p:nvPr/>
        </p:nvSpPr>
        <p:spPr>
          <a:xfrm>
            <a:off x="325438" y="215900"/>
            <a:ext cx="12192000" cy="646113"/>
          </a:xfrm>
          <a:prstGeom prst="rect">
            <a:avLst/>
          </a:prstGeom>
          <a:noFill/>
          <a:ln w="9525">
            <a:noFill/>
          </a:ln>
        </p:spPr>
        <p:txBody>
          <a:bodyPr wrap="square" anchor="t" anchorCtr="0">
            <a:spAutoFit/>
          </a:bodyPr>
          <a:p>
            <a:r>
              <a:rPr lang="zh-CN" altLang="en-US" sz="3600" b="1" dirty="0">
                <a:solidFill>
                  <a:schemeClr val="bg1"/>
                </a:solidFill>
                <a:latin typeface="微软雅黑" panose="020B0503020204020204" pitchFamily="34" charset="-122"/>
                <a:ea typeface="微软雅黑" panose="020B0503020204020204" pitchFamily="34" charset="-122"/>
                <a:sym typeface="等线" panose="02010600030101010101" charset="-122"/>
              </a:rPr>
              <a:t>增值服务</a:t>
            </a:r>
            <a:r>
              <a:rPr lang="en-US" altLang="zh-CN" sz="3600" b="1" dirty="0">
                <a:solidFill>
                  <a:schemeClr val="bg1"/>
                </a:solidFill>
                <a:latin typeface="微软雅黑" panose="020B0503020204020204" pitchFamily="34" charset="-122"/>
                <a:ea typeface="微软雅黑" panose="020B0503020204020204" pitchFamily="34" charset="-122"/>
                <a:sym typeface="等线" panose="02010600030101010101" charset="-122"/>
              </a:rPr>
              <a:t>——</a:t>
            </a:r>
            <a:r>
              <a:rPr lang="zh-CN" altLang="en-US" sz="3600" b="1" dirty="0">
                <a:solidFill>
                  <a:schemeClr val="bg1"/>
                </a:solidFill>
                <a:latin typeface="微软雅黑" panose="020B0503020204020204" pitchFamily="34" charset="-122"/>
                <a:ea typeface="微软雅黑" panose="020B0503020204020204" pitchFamily="34" charset="-122"/>
                <a:sym typeface="等线" panose="02010600030101010101" charset="-122"/>
              </a:rPr>
              <a:t>人工智能</a:t>
            </a:r>
            <a:endParaRPr lang="en-US" altLang="zh-CN" sz="3600" b="1" dirty="0">
              <a:solidFill>
                <a:schemeClr val="bg1"/>
              </a:solidFill>
              <a:latin typeface="微软雅黑" panose="020B0503020204020204" pitchFamily="34" charset="-122"/>
              <a:ea typeface="微软雅黑" panose="020B0503020204020204" pitchFamily="34" charset="-122"/>
              <a:sym typeface="等线" panose="02010600030101010101" charset="-122"/>
            </a:endParaRPr>
          </a:p>
        </p:txBody>
      </p:sp>
      <p:pic>
        <p:nvPicPr>
          <p:cNvPr id="37894" name="图片 1"/>
          <p:cNvPicPr>
            <a:picLocks noChangeAspect="1"/>
          </p:cNvPicPr>
          <p:nvPr/>
        </p:nvPicPr>
        <p:blipFill>
          <a:blip r:embed="rId4"/>
          <a:stretch>
            <a:fillRect/>
          </a:stretch>
        </p:blipFill>
        <p:spPr>
          <a:xfrm>
            <a:off x="639763" y="1349375"/>
            <a:ext cx="10912475" cy="5202238"/>
          </a:xfrm>
          <a:prstGeom prst="rect">
            <a:avLst/>
          </a:prstGeom>
          <a:noFill/>
          <a:ln w="9525">
            <a:noFill/>
          </a:ln>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913" name="图片 6"/>
          <p:cNvPicPr>
            <a:picLocks noChangeAspect="1"/>
          </p:cNvPicPr>
          <p:nvPr/>
        </p:nvPicPr>
        <p:blipFill>
          <a:blip r:embed="rId1"/>
          <a:stretch>
            <a:fillRect/>
          </a:stretch>
        </p:blipFill>
        <p:spPr>
          <a:xfrm>
            <a:off x="9620250" y="355600"/>
            <a:ext cx="2095500" cy="571500"/>
          </a:xfrm>
          <a:prstGeom prst="rect">
            <a:avLst/>
          </a:prstGeom>
          <a:noFill/>
          <a:ln w="9525">
            <a:noFill/>
          </a:ln>
        </p:spPr>
      </p:pic>
      <p:pic>
        <p:nvPicPr>
          <p:cNvPr id="38914" name="图片 7"/>
          <p:cNvPicPr>
            <a:picLocks noChangeAspect="1"/>
          </p:cNvPicPr>
          <p:nvPr/>
        </p:nvPicPr>
        <p:blipFill>
          <a:blip r:embed="rId1"/>
          <a:stretch>
            <a:fillRect/>
          </a:stretch>
        </p:blipFill>
        <p:spPr>
          <a:xfrm>
            <a:off x="9620250" y="355600"/>
            <a:ext cx="2095500" cy="571500"/>
          </a:xfrm>
          <a:prstGeom prst="rect">
            <a:avLst/>
          </a:prstGeom>
          <a:noFill/>
          <a:ln w="9525">
            <a:noFill/>
          </a:ln>
        </p:spPr>
      </p:pic>
      <p:pic>
        <p:nvPicPr>
          <p:cNvPr id="38915" name="图片 6" descr="板式.jpg"/>
          <p:cNvPicPr>
            <a:picLocks noChangeAspect="1"/>
          </p:cNvPicPr>
          <p:nvPr/>
        </p:nvPicPr>
        <p:blipFill>
          <a:blip r:embed="rId2">
            <a:lum contrast="9999"/>
          </a:blip>
          <a:srcRect b="84714"/>
          <a:stretch>
            <a:fillRect/>
          </a:stretch>
        </p:blipFill>
        <p:spPr>
          <a:xfrm>
            <a:off x="0" y="0"/>
            <a:ext cx="12192000" cy="1096963"/>
          </a:xfrm>
          <a:prstGeom prst="rect">
            <a:avLst/>
          </a:prstGeom>
          <a:noFill/>
          <a:ln w="9525">
            <a:noFill/>
          </a:ln>
        </p:spPr>
      </p:pic>
      <p:pic>
        <p:nvPicPr>
          <p:cNvPr id="38916" name="Picture 3" descr="F:\林子20150428\H 海云天\海云天ppt\1226\板式.png"/>
          <p:cNvPicPr>
            <a:picLocks noChangeAspect="1"/>
          </p:cNvPicPr>
          <p:nvPr/>
        </p:nvPicPr>
        <p:blipFill>
          <a:blip r:embed="rId3"/>
          <a:stretch>
            <a:fillRect/>
          </a:stretch>
        </p:blipFill>
        <p:spPr>
          <a:xfrm>
            <a:off x="9664700" y="260350"/>
            <a:ext cx="2151063" cy="558800"/>
          </a:xfrm>
          <a:prstGeom prst="rect">
            <a:avLst/>
          </a:prstGeom>
          <a:noFill/>
          <a:ln w="9525">
            <a:noFill/>
          </a:ln>
        </p:spPr>
      </p:pic>
      <p:sp>
        <p:nvSpPr>
          <p:cNvPr id="38917" name="文本框 10"/>
          <p:cNvSpPr txBox="1"/>
          <p:nvPr/>
        </p:nvSpPr>
        <p:spPr>
          <a:xfrm>
            <a:off x="631825" y="287338"/>
            <a:ext cx="12192000" cy="646112"/>
          </a:xfrm>
          <a:prstGeom prst="rect">
            <a:avLst/>
          </a:prstGeom>
          <a:noFill/>
          <a:ln w="9525">
            <a:noFill/>
          </a:ln>
        </p:spPr>
        <p:txBody>
          <a:bodyPr wrap="square" anchor="t" anchorCtr="0">
            <a:spAutoFit/>
          </a:bodyPr>
          <a:p>
            <a:r>
              <a:rPr lang="zh-CN" altLang="en-US" sz="3600" b="1" dirty="0">
                <a:solidFill>
                  <a:schemeClr val="bg1"/>
                </a:solidFill>
                <a:latin typeface="微软雅黑" panose="020B0503020204020204" pitchFamily="34" charset="-122"/>
                <a:ea typeface="微软雅黑" panose="020B0503020204020204" pitchFamily="34" charset="-122"/>
                <a:sym typeface="等线" panose="02010600030101010101" charset="-122"/>
              </a:rPr>
              <a:t>典型案例</a:t>
            </a:r>
            <a:endParaRPr lang="zh-CN" altLang="en-US" sz="3600" b="1" dirty="0">
              <a:solidFill>
                <a:schemeClr val="bg1"/>
              </a:solidFill>
              <a:latin typeface="微软雅黑" panose="020B0503020204020204" pitchFamily="34" charset="-122"/>
              <a:ea typeface="微软雅黑" panose="020B0503020204020204" pitchFamily="34" charset="-122"/>
              <a:sym typeface="等线" panose="02010600030101010101" charset="-122"/>
            </a:endParaRPr>
          </a:p>
        </p:txBody>
      </p:sp>
      <p:sp>
        <p:nvSpPr>
          <p:cNvPr id="38918" name="标题 1"/>
          <p:cNvSpPr txBox="1"/>
          <p:nvPr/>
        </p:nvSpPr>
        <p:spPr>
          <a:xfrm>
            <a:off x="720725" y="1268413"/>
            <a:ext cx="10541000" cy="649287"/>
          </a:xfrm>
          <a:prstGeom prst="rect">
            <a:avLst/>
          </a:prstGeom>
          <a:noFill/>
          <a:ln w="9525">
            <a:noFill/>
          </a:ln>
        </p:spPr>
        <p:txBody>
          <a:bodyPr anchor="t" anchorCtr="0"/>
          <a:p>
            <a:pPr>
              <a:lnSpc>
                <a:spcPct val="90000"/>
              </a:lnSpc>
            </a:pPr>
            <a:r>
              <a:rPr lang="en-US" altLang="zh-CN" sz="2800" dirty="0">
                <a:latin typeface="微软雅黑" panose="020B0503020204020204" pitchFamily="34" charset="-122"/>
                <a:ea typeface="微软雅黑" panose="020B0503020204020204" pitchFamily="34" charset="-122"/>
                <a:sym typeface="等线" panose="02010600030101010101" charset="-122"/>
              </a:rPr>
              <a:t>CET </a:t>
            </a:r>
            <a:r>
              <a:rPr lang="zh-CN" altLang="en-US" sz="2800" dirty="0">
                <a:latin typeface="微软雅黑" panose="020B0503020204020204" pitchFamily="34" charset="-122"/>
                <a:ea typeface="微软雅黑" panose="020B0503020204020204" pitchFamily="34" charset="-122"/>
                <a:sym typeface="等线" panose="02010600030101010101" charset="-122"/>
              </a:rPr>
              <a:t>四六级口语考试：</a:t>
            </a:r>
            <a:r>
              <a:rPr lang="zh-CN" altLang="en-US" sz="2000" dirty="0">
                <a:solidFill>
                  <a:srgbClr val="262626"/>
                </a:solidFill>
                <a:latin typeface="微软雅黑" panose="020B0503020204020204" pitchFamily="34" charset="-122"/>
                <a:ea typeface="微软雅黑" panose="020B0503020204020204" pitchFamily="34" charset="-122"/>
                <a:sym typeface="等线" panose="02010600030101010101" charset="-122"/>
              </a:rPr>
              <a:t>从</a:t>
            </a:r>
            <a:r>
              <a:rPr lang="en-US" altLang="zh-CN" sz="2000" dirty="0">
                <a:solidFill>
                  <a:srgbClr val="262626"/>
                </a:solidFill>
                <a:latin typeface="微软雅黑" panose="020B0503020204020204" pitchFamily="34" charset="-122"/>
                <a:ea typeface="微软雅黑" panose="020B0503020204020204" pitchFamily="34" charset="-122"/>
                <a:sym typeface="等线" panose="02010600030101010101" charset="-122"/>
              </a:rPr>
              <a:t>2010</a:t>
            </a:r>
            <a:r>
              <a:rPr lang="zh-CN" altLang="en-US" sz="2000" dirty="0">
                <a:solidFill>
                  <a:srgbClr val="262626"/>
                </a:solidFill>
                <a:latin typeface="微软雅黑" panose="020B0503020204020204" pitchFamily="34" charset="-122"/>
                <a:ea typeface="微软雅黑" panose="020B0503020204020204" pitchFamily="34" charset="-122"/>
                <a:sym typeface="等线" panose="02010600030101010101" charset="-122"/>
              </a:rPr>
              <a:t>年开始，海云天</a:t>
            </a:r>
            <a:r>
              <a:rPr lang="zh-CN" altLang="en-US" sz="2000" b="1" dirty="0">
                <a:solidFill>
                  <a:srgbClr val="FF0000"/>
                </a:solidFill>
                <a:latin typeface="微软雅黑" panose="020B0503020204020204" pitchFamily="34" charset="-122"/>
                <a:ea typeface="微软雅黑" panose="020B0503020204020204" pitchFamily="34" charset="-122"/>
                <a:sym typeface="等线" panose="02010600030101010101" charset="-122"/>
              </a:rPr>
              <a:t>连续</a:t>
            </a:r>
            <a:r>
              <a:rPr lang="en-US" altLang="zh-CN" sz="2000" b="1" dirty="0">
                <a:solidFill>
                  <a:srgbClr val="FF0000"/>
                </a:solidFill>
                <a:latin typeface="微软雅黑" panose="020B0503020204020204" pitchFamily="34" charset="-122"/>
                <a:ea typeface="微软雅黑" panose="020B0503020204020204" pitchFamily="34" charset="-122"/>
                <a:sym typeface="等线" panose="02010600030101010101" charset="-122"/>
              </a:rPr>
              <a:t>9</a:t>
            </a:r>
            <a:r>
              <a:rPr lang="zh-CN" altLang="en-US" sz="2000" b="1" dirty="0">
                <a:solidFill>
                  <a:srgbClr val="FF0000"/>
                </a:solidFill>
                <a:latin typeface="微软雅黑" panose="020B0503020204020204" pitchFamily="34" charset="-122"/>
                <a:ea typeface="微软雅黑" panose="020B0503020204020204" pitchFamily="34" charset="-122"/>
                <a:sym typeface="等线" panose="02010600030101010101" charset="-122"/>
              </a:rPr>
              <a:t>年</a:t>
            </a:r>
            <a:r>
              <a:rPr lang="zh-CN" altLang="en-US" sz="2000" dirty="0">
                <a:solidFill>
                  <a:srgbClr val="262626"/>
                </a:solidFill>
                <a:latin typeface="微软雅黑" panose="020B0503020204020204" pitchFamily="34" charset="-122"/>
                <a:ea typeface="微软雅黑" panose="020B0503020204020204" pitchFamily="34" charset="-122"/>
                <a:sym typeface="等线" panose="02010600030101010101" charset="-122"/>
              </a:rPr>
              <a:t>，每年</a:t>
            </a:r>
            <a:r>
              <a:rPr lang="zh-CN" altLang="en-US" sz="2000" dirty="0">
                <a:latin typeface="微软雅黑" panose="020B0503020204020204" pitchFamily="34" charset="-122"/>
                <a:ea typeface="微软雅黑" panose="020B0503020204020204" pitchFamily="34" charset="-122"/>
                <a:sym typeface="等线" panose="02010600030101010101" charset="-122"/>
              </a:rPr>
              <a:t>为黑龙江、浙江、湖北、湖南、广东、贵州、甘肃、宁夏、福建、河南、广西、青海</a:t>
            </a:r>
            <a:r>
              <a:rPr lang="zh-CN" altLang="en-US" sz="2000" dirty="0">
                <a:solidFill>
                  <a:srgbClr val="262626"/>
                </a:solidFill>
                <a:latin typeface="微软雅黑" panose="020B0503020204020204" pitchFamily="34" charset="-122"/>
                <a:ea typeface="微软雅黑" panose="020B0503020204020204" pitchFamily="34" charset="-122"/>
                <a:sym typeface="等线" panose="02010600030101010101" charset="-122"/>
              </a:rPr>
              <a:t>等</a:t>
            </a:r>
            <a:r>
              <a:rPr lang="en-US" altLang="zh-CN" sz="2000" b="1" dirty="0">
                <a:solidFill>
                  <a:srgbClr val="FF0000"/>
                </a:solidFill>
                <a:latin typeface="微软雅黑" panose="020B0503020204020204" pitchFamily="34" charset="-122"/>
                <a:ea typeface="微软雅黑" panose="020B0503020204020204" pitchFamily="34" charset="-122"/>
                <a:sym typeface="等线" panose="02010600030101010101" charset="-122"/>
              </a:rPr>
              <a:t>12</a:t>
            </a:r>
            <a:r>
              <a:rPr lang="zh-CN" altLang="en-US" sz="2000" b="1" dirty="0">
                <a:solidFill>
                  <a:srgbClr val="FF0000"/>
                </a:solidFill>
                <a:latin typeface="微软雅黑" panose="020B0503020204020204" pitchFamily="34" charset="-122"/>
                <a:ea typeface="微软雅黑" panose="020B0503020204020204" pitchFamily="34" charset="-122"/>
                <a:sym typeface="等线" panose="02010600030101010101" charset="-122"/>
              </a:rPr>
              <a:t>个省、</a:t>
            </a:r>
            <a:r>
              <a:rPr lang="en-US" altLang="zh-CN" sz="2000" b="1" dirty="0">
                <a:solidFill>
                  <a:srgbClr val="FF0000"/>
                </a:solidFill>
                <a:latin typeface="微软雅黑" panose="020B0503020204020204" pitchFamily="34" charset="-122"/>
                <a:ea typeface="微软雅黑" panose="020B0503020204020204" pitchFamily="34" charset="-122"/>
                <a:sym typeface="等线" panose="02010600030101010101" charset="-122"/>
              </a:rPr>
              <a:t> 40</a:t>
            </a:r>
            <a:r>
              <a:rPr lang="zh-CN" altLang="en-US" sz="2000" b="1" dirty="0">
                <a:solidFill>
                  <a:srgbClr val="FF0000"/>
                </a:solidFill>
                <a:latin typeface="微软雅黑" panose="020B0503020204020204" pitchFamily="34" charset="-122"/>
                <a:ea typeface="微软雅黑" panose="020B0503020204020204" pitchFamily="34" charset="-122"/>
                <a:sym typeface="等线" panose="02010600030101010101" charset="-122"/>
              </a:rPr>
              <a:t>万人</a:t>
            </a:r>
            <a:r>
              <a:rPr lang="zh-CN" altLang="en-US" sz="2000" dirty="0">
                <a:solidFill>
                  <a:srgbClr val="262626"/>
                </a:solidFill>
                <a:latin typeface="微软雅黑" panose="020B0503020204020204" pitchFamily="34" charset="-122"/>
                <a:ea typeface="微软雅黑" panose="020B0503020204020204" pitchFamily="34" charset="-122"/>
                <a:sym typeface="等线" panose="02010600030101010101" charset="-122"/>
              </a:rPr>
              <a:t>提供</a:t>
            </a:r>
            <a:r>
              <a:rPr lang="en-US" altLang="zh-CN" sz="2000" dirty="0">
                <a:solidFill>
                  <a:srgbClr val="262626"/>
                </a:solidFill>
                <a:latin typeface="微软雅黑" panose="020B0503020204020204" pitchFamily="34" charset="-122"/>
                <a:ea typeface="微软雅黑" panose="020B0503020204020204" pitchFamily="34" charset="-122"/>
                <a:sym typeface="等线" panose="02010600030101010101" charset="-122"/>
              </a:rPr>
              <a:t>CET</a:t>
            </a:r>
            <a:r>
              <a:rPr lang="zh-CN" altLang="en-US" sz="2000" dirty="0">
                <a:solidFill>
                  <a:srgbClr val="262626"/>
                </a:solidFill>
                <a:latin typeface="微软雅黑" panose="020B0503020204020204" pitchFamily="34" charset="-122"/>
                <a:ea typeface="微软雅黑" panose="020B0503020204020204" pitchFamily="34" charset="-122"/>
                <a:sym typeface="等线" panose="02010600030101010101" charset="-122"/>
              </a:rPr>
              <a:t>四级、</a:t>
            </a:r>
            <a:r>
              <a:rPr lang="en-US" altLang="zh-CN" sz="2000" dirty="0">
                <a:solidFill>
                  <a:srgbClr val="262626"/>
                </a:solidFill>
                <a:latin typeface="微软雅黑" panose="020B0503020204020204" pitchFamily="34" charset="-122"/>
                <a:ea typeface="微软雅黑" panose="020B0503020204020204" pitchFamily="34" charset="-122"/>
                <a:sym typeface="等线" panose="02010600030101010101" charset="-122"/>
              </a:rPr>
              <a:t>CET</a:t>
            </a:r>
            <a:r>
              <a:rPr lang="zh-CN" altLang="en-US" sz="2000" dirty="0">
                <a:solidFill>
                  <a:srgbClr val="262626"/>
                </a:solidFill>
                <a:latin typeface="微软雅黑" panose="020B0503020204020204" pitchFamily="34" charset="-122"/>
                <a:ea typeface="微软雅黑" panose="020B0503020204020204" pitchFamily="34" charset="-122"/>
                <a:sym typeface="等线" panose="02010600030101010101" charset="-122"/>
              </a:rPr>
              <a:t>六级口语考试服务；</a:t>
            </a:r>
            <a:r>
              <a:rPr lang="en-US" altLang="zh-CN" sz="2000" dirty="0">
                <a:solidFill>
                  <a:srgbClr val="262626"/>
                </a:solidFill>
                <a:latin typeface="微软雅黑" panose="020B0503020204020204" pitchFamily="34" charset="-122"/>
                <a:ea typeface="微软雅黑" panose="020B0503020204020204" pitchFamily="34" charset="-122"/>
                <a:sym typeface="等线" panose="02010600030101010101" charset="-122"/>
              </a:rPr>
              <a:t>2020</a:t>
            </a:r>
            <a:r>
              <a:rPr lang="zh-CN" altLang="en-US" sz="2000" dirty="0">
                <a:solidFill>
                  <a:srgbClr val="262626"/>
                </a:solidFill>
                <a:latin typeface="微软雅黑" panose="020B0503020204020204" pitchFamily="34" charset="-122"/>
                <a:ea typeface="微软雅黑" panose="020B0503020204020204" pitchFamily="34" charset="-122"/>
                <a:sym typeface="等线" panose="02010600030101010101" charset="-122"/>
              </a:rPr>
              <a:t>年，公司再次成功中标全国大学英语四六级口语考试项目。</a:t>
            </a:r>
            <a:endParaRPr lang="en-US" altLang="zh-CN" sz="2000" b="1" dirty="0">
              <a:solidFill>
                <a:srgbClr val="FF0000"/>
              </a:solidFill>
              <a:latin typeface="微软雅黑" panose="020B0503020204020204" pitchFamily="34" charset="-122"/>
              <a:ea typeface="微软雅黑" panose="020B0503020204020204" pitchFamily="34" charset="-122"/>
              <a:sym typeface="等线" panose="02010600030101010101" charset="-122"/>
            </a:endParaRPr>
          </a:p>
          <a:p>
            <a:pPr>
              <a:lnSpc>
                <a:spcPct val="90000"/>
              </a:lnSpc>
            </a:pPr>
            <a:endParaRPr lang="zh-CN" altLang="en-US" sz="2000" dirty="0">
              <a:latin typeface="微软雅黑" panose="020B0503020204020204" pitchFamily="34" charset="-122"/>
              <a:ea typeface="微软雅黑" panose="020B0503020204020204" pitchFamily="34" charset="-122"/>
              <a:sym typeface="等线" panose="02010600030101010101" charset="-122"/>
            </a:endParaRPr>
          </a:p>
        </p:txBody>
      </p:sp>
      <p:pic>
        <p:nvPicPr>
          <p:cNvPr id="38919" name="图片 153"/>
          <p:cNvPicPr>
            <a:picLocks noChangeAspect="1"/>
          </p:cNvPicPr>
          <p:nvPr/>
        </p:nvPicPr>
        <p:blipFill>
          <a:blip r:embed="rId4"/>
          <a:stretch>
            <a:fillRect/>
          </a:stretch>
        </p:blipFill>
        <p:spPr>
          <a:xfrm>
            <a:off x="1112838" y="3252788"/>
            <a:ext cx="4959350" cy="3194050"/>
          </a:xfrm>
          <a:prstGeom prst="rect">
            <a:avLst/>
          </a:prstGeom>
          <a:noFill/>
          <a:ln w="9525">
            <a:noFill/>
          </a:ln>
        </p:spPr>
      </p:pic>
      <p:pic>
        <p:nvPicPr>
          <p:cNvPr id="38920" name="图片 45">
            <a:hlinkClick r:id="rId5" action="ppaction://hlinkfile"/>
          </p:cNvPr>
          <p:cNvPicPr>
            <a:picLocks noChangeAspect="1"/>
          </p:cNvPicPr>
          <p:nvPr/>
        </p:nvPicPr>
        <p:blipFill>
          <a:blip r:embed="rId6"/>
          <a:srcRect t="2" b="2736"/>
          <a:stretch>
            <a:fillRect/>
          </a:stretch>
        </p:blipFill>
        <p:spPr>
          <a:xfrm>
            <a:off x="6580188" y="3262313"/>
            <a:ext cx="4538662" cy="3184525"/>
          </a:xfrm>
          <a:prstGeom prst="rect">
            <a:avLst/>
          </a:prstGeom>
          <a:noFill/>
          <a:ln w="9525">
            <a:noFill/>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937" name="Picture 3" descr="D:\工作文档（最新）\4、工作素材\3、运营素材\设计素材\标识\图标\政府1.png"/>
          <p:cNvPicPr>
            <a:picLocks noChangeAspect="1"/>
          </p:cNvPicPr>
          <p:nvPr>
            <p:custDataLst>
              <p:tags r:id="rId1"/>
            </p:custDataLst>
          </p:nvPr>
        </p:nvPicPr>
        <p:blipFill>
          <a:blip r:embed="rId2"/>
          <a:stretch>
            <a:fillRect/>
          </a:stretch>
        </p:blipFill>
        <p:spPr>
          <a:xfrm>
            <a:off x="1201738" y="2214563"/>
            <a:ext cx="331787" cy="331787"/>
          </a:xfrm>
          <a:prstGeom prst="rect">
            <a:avLst/>
          </a:prstGeom>
          <a:noFill/>
          <a:ln w="9525">
            <a:noFill/>
          </a:ln>
        </p:spPr>
      </p:pic>
      <p:pic>
        <p:nvPicPr>
          <p:cNvPr id="39938" name="图片 3"/>
          <p:cNvPicPr>
            <a:picLocks noChangeAspect="1"/>
          </p:cNvPicPr>
          <p:nvPr>
            <p:custDataLst>
              <p:tags r:id="rId3"/>
            </p:custDataLst>
          </p:nvPr>
        </p:nvPicPr>
        <p:blipFill>
          <a:blip r:embed="rId4"/>
          <a:stretch>
            <a:fillRect/>
          </a:stretch>
        </p:blipFill>
        <p:spPr>
          <a:xfrm>
            <a:off x="4557713" y="1868488"/>
            <a:ext cx="3292475" cy="1903412"/>
          </a:xfrm>
          <a:prstGeom prst="rect">
            <a:avLst/>
          </a:prstGeom>
          <a:noFill/>
          <a:ln w="9525">
            <a:noFill/>
          </a:ln>
        </p:spPr>
      </p:pic>
      <p:sp>
        <p:nvSpPr>
          <p:cNvPr id="39939" name="文本框 4"/>
          <p:cNvSpPr txBox="1"/>
          <p:nvPr/>
        </p:nvSpPr>
        <p:spPr>
          <a:xfrm>
            <a:off x="627063" y="1468438"/>
            <a:ext cx="11009312" cy="398462"/>
          </a:xfrm>
          <a:prstGeom prst="rect">
            <a:avLst/>
          </a:prstGeom>
          <a:solidFill>
            <a:schemeClr val="bg1"/>
          </a:solidFill>
          <a:ln w="9525">
            <a:noFill/>
          </a:ln>
        </p:spPr>
        <p:txBody>
          <a:bodyPr wrap="square" anchor="t" anchorCtr="0">
            <a:spAutoFit/>
          </a:bodyPr>
          <a:p>
            <a:r>
              <a:rPr lang="zh-CN" altLang="en-US" sz="2000" dirty="0">
                <a:solidFill>
                  <a:srgbClr val="FF0000"/>
                </a:solidFill>
                <a:latin typeface="微软雅黑" panose="020B0503020204020204" pitchFamily="34" charset="-122"/>
                <a:ea typeface="微软雅黑" panose="020B0503020204020204" pitchFamily="34" charset="-122"/>
                <a:sym typeface="等线" panose="02010600030101010101" charset="-122"/>
              </a:rPr>
              <a:t>全国各地的考试机构和教育管理部门对海云天科技的产品与服务给予了高度赞扬和衷心感谢。</a:t>
            </a:r>
            <a:endParaRPr lang="zh-CN" altLang="en-US" sz="2000" dirty="0">
              <a:solidFill>
                <a:srgbClr val="FF0000"/>
              </a:solidFill>
              <a:latin typeface="微软雅黑" panose="020B0503020204020204" pitchFamily="34" charset="-122"/>
              <a:ea typeface="微软雅黑" panose="020B0503020204020204" pitchFamily="34" charset="-122"/>
              <a:sym typeface="等线" panose="02010600030101010101" charset="-122"/>
            </a:endParaRPr>
          </a:p>
        </p:txBody>
      </p:sp>
      <p:pic>
        <p:nvPicPr>
          <p:cNvPr id="39940" name="图片 5"/>
          <p:cNvPicPr/>
          <p:nvPr>
            <p:custDataLst>
              <p:tags r:id="rId5"/>
            </p:custDataLst>
          </p:nvPr>
        </p:nvPicPr>
        <p:blipFill>
          <a:blip r:embed="rId6"/>
          <a:stretch>
            <a:fillRect/>
          </a:stretch>
        </p:blipFill>
        <p:spPr>
          <a:xfrm>
            <a:off x="8489950" y="1868488"/>
            <a:ext cx="3294063" cy="1960562"/>
          </a:xfrm>
          <a:prstGeom prst="rect">
            <a:avLst/>
          </a:prstGeom>
          <a:noFill/>
          <a:ln w="9525">
            <a:noFill/>
          </a:ln>
        </p:spPr>
      </p:pic>
      <p:pic>
        <p:nvPicPr>
          <p:cNvPr id="39941" name="图片 6"/>
          <p:cNvPicPr/>
          <p:nvPr>
            <p:custDataLst>
              <p:tags r:id="rId7"/>
            </p:custDataLst>
          </p:nvPr>
        </p:nvPicPr>
        <p:blipFill>
          <a:blip r:embed="rId8"/>
          <a:stretch>
            <a:fillRect/>
          </a:stretch>
        </p:blipFill>
        <p:spPr>
          <a:xfrm>
            <a:off x="668338" y="4294188"/>
            <a:ext cx="3294062" cy="1898650"/>
          </a:xfrm>
          <a:prstGeom prst="rect">
            <a:avLst/>
          </a:prstGeom>
          <a:noFill/>
          <a:ln w="9525">
            <a:noFill/>
          </a:ln>
        </p:spPr>
      </p:pic>
      <p:pic>
        <p:nvPicPr>
          <p:cNvPr id="39942" name="图片 8"/>
          <p:cNvPicPr/>
          <p:nvPr>
            <p:custDataLst>
              <p:tags r:id="rId9"/>
            </p:custDataLst>
          </p:nvPr>
        </p:nvPicPr>
        <p:blipFill>
          <a:blip r:embed="rId10"/>
          <a:stretch>
            <a:fillRect/>
          </a:stretch>
        </p:blipFill>
        <p:spPr>
          <a:xfrm>
            <a:off x="4557713" y="4198938"/>
            <a:ext cx="3294062" cy="1993900"/>
          </a:xfrm>
          <a:prstGeom prst="rect">
            <a:avLst/>
          </a:prstGeom>
          <a:noFill/>
          <a:ln w="9525">
            <a:noFill/>
          </a:ln>
        </p:spPr>
      </p:pic>
      <p:pic>
        <p:nvPicPr>
          <p:cNvPr id="39943" name="图片 9" descr="7.部分客户赞誉"/>
          <p:cNvPicPr/>
          <p:nvPr/>
        </p:nvPicPr>
        <p:blipFill>
          <a:blip r:embed="rId11"/>
          <a:stretch>
            <a:fillRect/>
          </a:stretch>
        </p:blipFill>
        <p:spPr>
          <a:xfrm>
            <a:off x="627063" y="2006600"/>
            <a:ext cx="3294062" cy="1822450"/>
          </a:xfrm>
          <a:prstGeom prst="rect">
            <a:avLst/>
          </a:prstGeom>
          <a:noFill/>
          <a:ln w="9525">
            <a:noFill/>
          </a:ln>
        </p:spPr>
      </p:pic>
      <p:sp>
        <p:nvSpPr>
          <p:cNvPr id="39944" name="矩形 10"/>
          <p:cNvSpPr/>
          <p:nvPr/>
        </p:nvSpPr>
        <p:spPr>
          <a:xfrm>
            <a:off x="5303838" y="3929063"/>
            <a:ext cx="1801812" cy="369887"/>
          </a:xfrm>
          <a:prstGeom prst="rect">
            <a:avLst/>
          </a:prstGeom>
          <a:noFill/>
          <a:ln w="9525">
            <a:noFill/>
          </a:ln>
        </p:spPr>
        <p:txBody>
          <a:bodyPr wrap="none" anchor="t" anchorCtr="0">
            <a:spAutoFit/>
          </a:bodyPr>
          <a:p>
            <a:pPr algn="ctr"/>
            <a:r>
              <a:rPr lang="zh-CN" altLang="en-US" dirty="0">
                <a:latin typeface="微软雅黑" panose="020B0503020204020204" pitchFamily="34" charset="-122"/>
                <a:ea typeface="微软雅黑" panose="020B0503020204020204" pitchFamily="34" charset="-122"/>
                <a:sym typeface="等线" panose="02010600030101010101" charset="-122"/>
              </a:rPr>
              <a:t>法考部分感谢信</a:t>
            </a:r>
            <a:endParaRPr lang="zh-CN" altLang="en-US" dirty="0">
              <a:latin typeface="微软雅黑" panose="020B0503020204020204" pitchFamily="34" charset="-122"/>
              <a:ea typeface="微软雅黑" panose="020B0503020204020204" pitchFamily="34" charset="-122"/>
              <a:sym typeface="等线" panose="02010600030101010101" charset="-122"/>
            </a:endParaRPr>
          </a:p>
        </p:txBody>
      </p:sp>
      <p:sp>
        <p:nvSpPr>
          <p:cNvPr id="39945" name="矩形 11"/>
          <p:cNvSpPr/>
          <p:nvPr/>
        </p:nvSpPr>
        <p:spPr>
          <a:xfrm>
            <a:off x="1258888" y="3929063"/>
            <a:ext cx="2030412" cy="369887"/>
          </a:xfrm>
          <a:prstGeom prst="rect">
            <a:avLst/>
          </a:prstGeom>
          <a:noFill/>
          <a:ln w="9525">
            <a:noFill/>
          </a:ln>
        </p:spPr>
        <p:txBody>
          <a:bodyPr wrap="none" anchor="t" anchorCtr="0">
            <a:spAutoFit/>
          </a:bodyPr>
          <a:p>
            <a:pPr algn="ctr"/>
            <a:r>
              <a:rPr lang="zh-CN" altLang="en-US" dirty="0">
                <a:latin typeface="微软雅黑" panose="020B0503020204020204" pitchFamily="34" charset="-122"/>
                <a:ea typeface="微软雅黑" panose="020B0503020204020204" pitchFamily="34" charset="-122"/>
                <a:sym typeface="等线" panose="02010600030101010101" charset="-122"/>
              </a:rPr>
              <a:t>部分客户赞誉锦旗</a:t>
            </a:r>
            <a:endParaRPr lang="zh-CN" altLang="en-US" dirty="0">
              <a:latin typeface="微软雅黑" panose="020B0503020204020204" pitchFamily="34" charset="-122"/>
              <a:ea typeface="微软雅黑" panose="020B0503020204020204" pitchFamily="34" charset="-122"/>
              <a:sym typeface="等线" panose="02010600030101010101" charset="-122"/>
            </a:endParaRPr>
          </a:p>
        </p:txBody>
      </p:sp>
      <p:sp>
        <p:nvSpPr>
          <p:cNvPr id="39946" name="矩形 12"/>
          <p:cNvSpPr/>
          <p:nvPr/>
        </p:nvSpPr>
        <p:spPr>
          <a:xfrm>
            <a:off x="9242425" y="3929063"/>
            <a:ext cx="1800225" cy="369887"/>
          </a:xfrm>
          <a:prstGeom prst="rect">
            <a:avLst/>
          </a:prstGeom>
          <a:noFill/>
          <a:ln w="9525">
            <a:noFill/>
          </a:ln>
        </p:spPr>
        <p:txBody>
          <a:bodyPr wrap="none" anchor="t" anchorCtr="0">
            <a:spAutoFit/>
          </a:bodyPr>
          <a:p>
            <a:pPr algn="ctr"/>
            <a:r>
              <a:rPr lang="zh-CN" altLang="en-US" dirty="0">
                <a:latin typeface="微软雅黑" panose="020B0503020204020204" pitchFamily="34" charset="-122"/>
                <a:ea typeface="微软雅黑" panose="020B0503020204020204" pitchFamily="34" charset="-122"/>
                <a:sym typeface="等线" panose="02010600030101010101" charset="-122"/>
              </a:rPr>
              <a:t>高考部分感谢信</a:t>
            </a:r>
            <a:endParaRPr lang="zh-CN" altLang="en-US" dirty="0">
              <a:latin typeface="微软雅黑" panose="020B0503020204020204" pitchFamily="34" charset="-122"/>
              <a:ea typeface="微软雅黑" panose="020B0503020204020204" pitchFamily="34" charset="-122"/>
              <a:sym typeface="等线" panose="02010600030101010101" charset="-122"/>
            </a:endParaRPr>
          </a:p>
        </p:txBody>
      </p:sp>
      <p:sp>
        <p:nvSpPr>
          <p:cNvPr id="39947" name="矩形 13"/>
          <p:cNvSpPr/>
          <p:nvPr/>
        </p:nvSpPr>
        <p:spPr>
          <a:xfrm>
            <a:off x="1235075" y="6046788"/>
            <a:ext cx="1800225" cy="369887"/>
          </a:xfrm>
          <a:prstGeom prst="rect">
            <a:avLst/>
          </a:prstGeom>
          <a:noFill/>
          <a:ln w="9525">
            <a:noFill/>
          </a:ln>
        </p:spPr>
        <p:txBody>
          <a:bodyPr wrap="none" anchor="t" anchorCtr="0">
            <a:spAutoFit/>
          </a:bodyPr>
          <a:p>
            <a:pPr algn="ctr"/>
            <a:r>
              <a:rPr lang="zh-CN" altLang="en-US" dirty="0">
                <a:latin typeface="微软雅黑" panose="020B0503020204020204" pitchFamily="34" charset="-122"/>
                <a:ea typeface="微软雅黑" panose="020B0503020204020204" pitchFamily="34" charset="-122"/>
                <a:sym typeface="等线" panose="02010600030101010101" charset="-122"/>
              </a:rPr>
              <a:t>中考部分感谢信</a:t>
            </a:r>
            <a:endParaRPr lang="zh-CN" altLang="en-US" dirty="0">
              <a:latin typeface="微软雅黑" panose="020B0503020204020204" pitchFamily="34" charset="-122"/>
              <a:ea typeface="微软雅黑" panose="020B0503020204020204" pitchFamily="34" charset="-122"/>
              <a:sym typeface="等线" panose="02010600030101010101" charset="-122"/>
            </a:endParaRPr>
          </a:p>
        </p:txBody>
      </p:sp>
      <p:sp>
        <p:nvSpPr>
          <p:cNvPr id="39948" name="矩形 14"/>
          <p:cNvSpPr/>
          <p:nvPr/>
        </p:nvSpPr>
        <p:spPr>
          <a:xfrm>
            <a:off x="5176838" y="6192838"/>
            <a:ext cx="1800225" cy="368300"/>
          </a:xfrm>
          <a:prstGeom prst="rect">
            <a:avLst/>
          </a:prstGeom>
          <a:noFill/>
          <a:ln w="9525">
            <a:noFill/>
          </a:ln>
        </p:spPr>
        <p:txBody>
          <a:bodyPr wrap="none" anchor="t" anchorCtr="0">
            <a:spAutoFit/>
          </a:bodyPr>
          <a:p>
            <a:pPr algn="ctr"/>
            <a:r>
              <a:rPr lang="zh-CN" altLang="en-US" dirty="0">
                <a:latin typeface="微软雅黑" panose="020B0503020204020204" pitchFamily="34" charset="-122"/>
                <a:ea typeface="微软雅黑" panose="020B0503020204020204" pitchFamily="34" charset="-122"/>
                <a:sym typeface="等线" panose="02010600030101010101" charset="-122"/>
              </a:rPr>
              <a:t>学考部分感谢信</a:t>
            </a:r>
            <a:endParaRPr lang="zh-CN" altLang="en-US" dirty="0">
              <a:latin typeface="微软雅黑" panose="020B0503020204020204" pitchFamily="34" charset="-122"/>
              <a:ea typeface="微软雅黑" panose="020B0503020204020204" pitchFamily="34" charset="-122"/>
              <a:sym typeface="等线" panose="02010600030101010101" charset="-122"/>
            </a:endParaRPr>
          </a:p>
        </p:txBody>
      </p:sp>
      <p:sp>
        <p:nvSpPr>
          <p:cNvPr id="39949" name="矩形 15"/>
          <p:cNvSpPr/>
          <p:nvPr/>
        </p:nvSpPr>
        <p:spPr>
          <a:xfrm>
            <a:off x="8337550" y="6192838"/>
            <a:ext cx="3611563" cy="368300"/>
          </a:xfrm>
          <a:prstGeom prst="rect">
            <a:avLst/>
          </a:prstGeom>
          <a:noFill/>
          <a:ln w="9525">
            <a:noFill/>
          </a:ln>
        </p:spPr>
        <p:txBody>
          <a:bodyPr wrap="none" anchor="t" anchorCtr="0">
            <a:spAutoFit/>
          </a:bodyPr>
          <a:p>
            <a:pPr algn="ctr"/>
            <a:r>
              <a:rPr lang="zh-CN" altLang="en-US" dirty="0">
                <a:latin typeface="微软雅黑" panose="020B0503020204020204" pitchFamily="34" charset="-122"/>
                <a:ea typeface="微软雅黑" panose="020B0503020204020204" pitchFamily="34" charset="-122"/>
                <a:sym typeface="等线" panose="02010600030101010101" charset="-122"/>
              </a:rPr>
              <a:t>会计、证券和其他考试部分感谢信</a:t>
            </a:r>
            <a:endParaRPr lang="zh-CN" altLang="en-US" dirty="0">
              <a:latin typeface="微软雅黑" panose="020B0503020204020204" pitchFamily="34" charset="-122"/>
              <a:ea typeface="微软雅黑" panose="020B0503020204020204" pitchFamily="34" charset="-122"/>
              <a:sym typeface="等线" panose="02010600030101010101" charset="-122"/>
            </a:endParaRPr>
          </a:p>
        </p:txBody>
      </p:sp>
      <p:pic>
        <p:nvPicPr>
          <p:cNvPr id="39950" name="图片 16"/>
          <p:cNvPicPr>
            <a:picLocks noChangeAspect="1"/>
          </p:cNvPicPr>
          <p:nvPr/>
        </p:nvPicPr>
        <p:blipFill>
          <a:blip r:embed="rId12"/>
          <a:stretch>
            <a:fillRect/>
          </a:stretch>
        </p:blipFill>
        <p:spPr>
          <a:xfrm>
            <a:off x="9620250" y="355600"/>
            <a:ext cx="2095500" cy="571500"/>
          </a:xfrm>
          <a:prstGeom prst="rect">
            <a:avLst/>
          </a:prstGeom>
          <a:noFill/>
          <a:ln w="9525">
            <a:noFill/>
          </a:ln>
        </p:spPr>
      </p:pic>
      <p:pic>
        <p:nvPicPr>
          <p:cNvPr id="39951" name="图片 17"/>
          <p:cNvPicPr>
            <a:picLocks noChangeAspect="1"/>
          </p:cNvPicPr>
          <p:nvPr/>
        </p:nvPicPr>
        <p:blipFill>
          <a:blip r:embed="rId12"/>
          <a:stretch>
            <a:fillRect/>
          </a:stretch>
        </p:blipFill>
        <p:spPr>
          <a:xfrm>
            <a:off x="9620250" y="355600"/>
            <a:ext cx="2095500" cy="571500"/>
          </a:xfrm>
          <a:prstGeom prst="rect">
            <a:avLst/>
          </a:prstGeom>
          <a:noFill/>
          <a:ln w="9525">
            <a:noFill/>
          </a:ln>
        </p:spPr>
      </p:pic>
      <p:pic>
        <p:nvPicPr>
          <p:cNvPr id="39952" name="图片 6" descr="板式.jpg"/>
          <p:cNvPicPr>
            <a:picLocks noChangeAspect="1"/>
          </p:cNvPicPr>
          <p:nvPr/>
        </p:nvPicPr>
        <p:blipFill>
          <a:blip r:embed="rId13">
            <a:lum contrast="9999"/>
          </a:blip>
          <a:srcRect b="84714"/>
          <a:stretch>
            <a:fillRect/>
          </a:stretch>
        </p:blipFill>
        <p:spPr>
          <a:xfrm>
            <a:off x="0" y="0"/>
            <a:ext cx="12192000" cy="1096963"/>
          </a:xfrm>
          <a:prstGeom prst="rect">
            <a:avLst/>
          </a:prstGeom>
          <a:noFill/>
          <a:ln w="9525">
            <a:noFill/>
          </a:ln>
        </p:spPr>
      </p:pic>
      <p:pic>
        <p:nvPicPr>
          <p:cNvPr id="39953" name="Picture 3" descr="F:\林子20150428\H 海云天\海云天ppt\1226\板式.png"/>
          <p:cNvPicPr>
            <a:picLocks noChangeAspect="1"/>
          </p:cNvPicPr>
          <p:nvPr/>
        </p:nvPicPr>
        <p:blipFill>
          <a:blip r:embed="rId14"/>
          <a:stretch>
            <a:fillRect/>
          </a:stretch>
        </p:blipFill>
        <p:spPr>
          <a:xfrm>
            <a:off x="9664700" y="260350"/>
            <a:ext cx="2151063" cy="558800"/>
          </a:xfrm>
          <a:prstGeom prst="rect">
            <a:avLst/>
          </a:prstGeom>
          <a:noFill/>
          <a:ln w="9525">
            <a:noFill/>
          </a:ln>
        </p:spPr>
      </p:pic>
      <p:sp>
        <p:nvSpPr>
          <p:cNvPr id="21" name="文本框 20"/>
          <p:cNvSpPr txBox="1"/>
          <p:nvPr/>
        </p:nvSpPr>
        <p:spPr>
          <a:xfrm>
            <a:off x="631825" y="287338"/>
            <a:ext cx="12192000" cy="646113"/>
          </a:xfrm>
          <a:prstGeom prst="rect">
            <a:avLst/>
          </a:prstGeom>
          <a:noFill/>
        </p:spPr>
        <p:txBody>
          <a:bodyPr wrap="square" rtlCol="0">
            <a:spAutoFit/>
          </a:bodyPr>
          <a:lstStyle/>
          <a:p>
            <a:pPr fontAlgn="b"/>
            <a:r>
              <a:rPr lang="zh-CN" altLang="en-US" sz="3600" b="1" spc="300" noProof="1" dirty="0">
                <a:solidFill>
                  <a:schemeClr val="bg1"/>
                </a:solidFill>
                <a:latin typeface="微软雅黑" panose="020B0503020204020204" pitchFamily="34" charset="-122"/>
                <a:ea typeface="微软雅黑" panose="020B0503020204020204" pitchFamily="34" charset="-122"/>
                <a:cs typeface="黑体" panose="02010609060101010101" charset="-122"/>
                <a:sym typeface="Arial" panose="020B0604020202020204" pitchFamily="34" charset="0"/>
              </a:rPr>
              <a:t>客户赞誉</a:t>
            </a:r>
            <a:endParaRPr lang="en-US" altLang="zh-CN" sz="3600" b="1" spc="300" noProof="1" dirty="0">
              <a:solidFill>
                <a:schemeClr val="bg1"/>
              </a:solidFill>
              <a:latin typeface="微软雅黑" panose="020B0503020204020204" pitchFamily="34" charset="-122"/>
              <a:ea typeface="微软雅黑" panose="020B0503020204020204" pitchFamily="34" charset="-122"/>
              <a:cs typeface="黑体" panose="02010609060101010101" charset="-122"/>
              <a:sym typeface="Arial" panose="020B0604020202020204" pitchFamily="34" charset="0"/>
            </a:endParaRPr>
          </a:p>
        </p:txBody>
      </p:sp>
      <p:pic>
        <p:nvPicPr>
          <p:cNvPr id="39955" name="图片 23"/>
          <p:cNvPicPr>
            <a:picLocks noChangeAspect="1"/>
          </p:cNvPicPr>
          <p:nvPr/>
        </p:nvPicPr>
        <p:blipFill>
          <a:blip r:embed="rId15"/>
          <a:stretch>
            <a:fillRect/>
          </a:stretch>
        </p:blipFill>
        <p:spPr>
          <a:xfrm>
            <a:off x="8489950" y="4287838"/>
            <a:ext cx="3295650" cy="1857375"/>
          </a:xfrm>
          <a:prstGeom prst="rect">
            <a:avLst/>
          </a:prstGeom>
          <a:noFill/>
          <a:ln w="9525">
            <a:noFill/>
          </a:ln>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文本框 8"/>
          <p:cNvSpPr txBox="1"/>
          <p:nvPr/>
        </p:nvSpPr>
        <p:spPr>
          <a:xfrm>
            <a:off x="488950" y="1573213"/>
            <a:ext cx="5497513" cy="4892675"/>
          </a:xfrm>
          <a:prstGeom prst="rect">
            <a:avLst/>
          </a:prstGeom>
          <a:noFill/>
          <a:ln w="9525">
            <a:noFill/>
          </a:ln>
        </p:spPr>
        <p:txBody>
          <a:bodyPr wrap="square" anchor="t" anchorCtr="0">
            <a:spAutoFit/>
          </a:bodyPr>
          <a:p>
            <a:pPr algn="just">
              <a:lnSpc>
                <a:spcPct val="150000"/>
              </a:lnSpc>
            </a:pPr>
            <a:r>
              <a:rPr lang="zh-CN" altLang="en-US" sz="1600" dirty="0">
                <a:solidFill>
                  <a:srgbClr val="262626"/>
                </a:solidFill>
                <a:latin typeface="微软雅黑" panose="020B0503020204020204" pitchFamily="34" charset="-122"/>
                <a:ea typeface="微软雅黑" panose="020B0503020204020204" pitchFamily="34" charset="-122"/>
                <a:sym typeface="等线" panose="02010600030101010101" charset="-122"/>
              </a:rPr>
              <a:t>国家高新技术企业、 国家规划布局内重点软件企业  、国家火炬计划重点高新技术企业、中国教育发展战略学会教育管理信息化专业委员会副理事长单位、国家重点新产品计划项目单位、通过</a:t>
            </a:r>
            <a:r>
              <a:rPr lang="en-US" altLang="zh-CN" sz="1600" dirty="0">
                <a:solidFill>
                  <a:srgbClr val="262626"/>
                </a:solidFill>
                <a:latin typeface="微软雅黑" panose="020B0503020204020204" pitchFamily="34" charset="-122"/>
                <a:ea typeface="微软雅黑" panose="020B0503020204020204" pitchFamily="34" charset="-122"/>
                <a:sym typeface="等线" panose="02010600030101010101" charset="-122"/>
              </a:rPr>
              <a:t>CMMI </a:t>
            </a:r>
            <a:r>
              <a:rPr lang="zh-CN" altLang="en-US" sz="1600" dirty="0">
                <a:solidFill>
                  <a:srgbClr val="262626"/>
                </a:solidFill>
                <a:latin typeface="微软雅黑" panose="020B0503020204020204" pitchFamily="34" charset="-122"/>
                <a:ea typeface="微软雅黑" panose="020B0503020204020204" pitchFamily="34" charset="-122"/>
                <a:sym typeface="等线" panose="02010600030101010101" charset="-122"/>
              </a:rPr>
              <a:t>三级认证、通过</a:t>
            </a:r>
            <a:r>
              <a:rPr lang="en-US" altLang="zh-CN" sz="1600" dirty="0">
                <a:solidFill>
                  <a:srgbClr val="262626"/>
                </a:solidFill>
                <a:latin typeface="微软雅黑" panose="020B0503020204020204" pitchFamily="34" charset="-122"/>
                <a:ea typeface="微软雅黑" panose="020B0503020204020204" pitchFamily="34" charset="-122"/>
                <a:sym typeface="等线" panose="02010600030101010101" charset="-122"/>
              </a:rPr>
              <a:t>ISO9001:2008</a:t>
            </a:r>
            <a:r>
              <a:rPr lang="zh-CN" altLang="en-US" sz="1600" dirty="0">
                <a:solidFill>
                  <a:srgbClr val="262626"/>
                </a:solidFill>
                <a:latin typeface="微软雅黑" panose="020B0503020204020204" pitchFamily="34" charset="-122"/>
                <a:ea typeface="微软雅黑" panose="020B0503020204020204" pitchFamily="34" charset="-122"/>
                <a:sym typeface="等线" panose="02010600030101010101" charset="-122"/>
              </a:rPr>
              <a:t>版质量管理体系认证、通过</a:t>
            </a:r>
            <a:r>
              <a:rPr lang="en-US" altLang="zh-CN" sz="1600" dirty="0">
                <a:solidFill>
                  <a:srgbClr val="262626"/>
                </a:solidFill>
                <a:latin typeface="微软雅黑" panose="020B0503020204020204" pitchFamily="34" charset="-122"/>
                <a:ea typeface="微软雅黑" panose="020B0503020204020204" pitchFamily="34" charset="-122"/>
                <a:sym typeface="等线" panose="02010600030101010101" charset="-122"/>
              </a:rPr>
              <a:t>ISO27001</a:t>
            </a:r>
            <a:r>
              <a:rPr lang="zh-CN" altLang="en-US" sz="1600" dirty="0">
                <a:solidFill>
                  <a:srgbClr val="262626"/>
                </a:solidFill>
                <a:latin typeface="微软雅黑" panose="020B0503020204020204" pitchFamily="34" charset="-122"/>
                <a:ea typeface="微软雅黑" panose="020B0503020204020204" pitchFamily="34" charset="-122"/>
                <a:sym typeface="等线" panose="02010600030101010101" charset="-122"/>
              </a:rPr>
              <a:t>：</a:t>
            </a:r>
            <a:r>
              <a:rPr lang="en-US" altLang="zh-CN" sz="1600" dirty="0">
                <a:solidFill>
                  <a:srgbClr val="262626"/>
                </a:solidFill>
                <a:latin typeface="微软雅黑" panose="020B0503020204020204" pitchFamily="34" charset="-122"/>
                <a:ea typeface="微软雅黑" panose="020B0503020204020204" pitchFamily="34" charset="-122"/>
                <a:sym typeface="等线" panose="02010600030101010101" charset="-122"/>
              </a:rPr>
              <a:t>2005</a:t>
            </a:r>
            <a:r>
              <a:rPr lang="zh-CN" altLang="en-US" sz="1600" dirty="0">
                <a:solidFill>
                  <a:srgbClr val="262626"/>
                </a:solidFill>
                <a:latin typeface="微软雅黑" panose="020B0503020204020204" pitchFamily="34" charset="-122"/>
                <a:ea typeface="微软雅黑" panose="020B0503020204020204" pitchFamily="34" charset="-122"/>
                <a:sym typeface="等线" panose="02010600030101010101" charset="-122"/>
              </a:rPr>
              <a:t>信息安全管理体系认证 、广东省考试评价（海云天）工程技术研究中心、广东省</a:t>
            </a:r>
            <a:r>
              <a:rPr lang="en-US" altLang="zh-CN" sz="1600" dirty="0">
                <a:solidFill>
                  <a:srgbClr val="262626"/>
                </a:solidFill>
                <a:latin typeface="微软雅黑" panose="020B0503020204020204" pitchFamily="34" charset="-122"/>
                <a:ea typeface="微软雅黑" panose="020B0503020204020204" pitchFamily="34" charset="-122"/>
                <a:sym typeface="等线" panose="02010600030101010101" charset="-122"/>
              </a:rPr>
              <a:t>“</a:t>
            </a:r>
            <a:r>
              <a:rPr lang="zh-CN" altLang="en-US" sz="1600" dirty="0">
                <a:solidFill>
                  <a:srgbClr val="262626"/>
                </a:solidFill>
                <a:latin typeface="微软雅黑" panose="020B0503020204020204" pitchFamily="34" charset="-122"/>
                <a:ea typeface="微软雅黑" panose="020B0503020204020204" pitchFamily="34" charset="-122"/>
                <a:sym typeface="等线" panose="02010600030101010101" charset="-122"/>
              </a:rPr>
              <a:t>守合同重信用</a:t>
            </a:r>
            <a:r>
              <a:rPr lang="en-US" altLang="zh-CN" sz="1600" dirty="0">
                <a:solidFill>
                  <a:srgbClr val="262626"/>
                </a:solidFill>
                <a:latin typeface="微软雅黑" panose="020B0503020204020204" pitchFamily="34" charset="-122"/>
                <a:ea typeface="微软雅黑" panose="020B0503020204020204" pitchFamily="34" charset="-122"/>
                <a:sym typeface="等线" panose="02010600030101010101" charset="-122"/>
              </a:rPr>
              <a:t>”</a:t>
            </a:r>
            <a:r>
              <a:rPr lang="zh-CN" altLang="en-US" sz="1600" dirty="0">
                <a:solidFill>
                  <a:srgbClr val="262626"/>
                </a:solidFill>
                <a:latin typeface="微软雅黑" panose="020B0503020204020204" pitchFamily="34" charset="-122"/>
                <a:ea typeface="微软雅黑" panose="020B0503020204020204" pitchFamily="34" charset="-122"/>
                <a:sym typeface="等线" panose="02010600030101010101" charset="-122"/>
              </a:rPr>
              <a:t>企业、广东省诚信示范企业、广东省著名商标、广东省自主创新示范企业、深圳市考试阅卷技术研究开发中心、深圳市重点软件企业、国际互联网教育联盟副理事长单位、深圳市高新技术协会副会长单位、深圳市标准化协会会长单位、深圳市创新总裁俱乐部副会长单位、深圳市商业联合会常务副会长单位、涉密信息系统集成甲级资质企业</a:t>
            </a:r>
            <a:endParaRPr lang="zh-CN" altLang="en-US" sz="1600" dirty="0">
              <a:solidFill>
                <a:srgbClr val="262626"/>
              </a:solidFill>
              <a:latin typeface="微软雅黑" panose="020B0503020204020204" pitchFamily="34" charset="-122"/>
              <a:ea typeface="微软雅黑" panose="020B0503020204020204" pitchFamily="34" charset="-122"/>
              <a:sym typeface="等线" panose="02010600030101010101" charset="-122"/>
            </a:endParaRPr>
          </a:p>
        </p:txBody>
      </p:sp>
      <p:pic>
        <p:nvPicPr>
          <p:cNvPr id="40962" name="图片 7"/>
          <p:cNvPicPr>
            <a:picLocks noChangeAspect="1"/>
          </p:cNvPicPr>
          <p:nvPr/>
        </p:nvPicPr>
        <p:blipFill>
          <a:blip r:embed="rId1"/>
          <a:stretch>
            <a:fillRect/>
          </a:stretch>
        </p:blipFill>
        <p:spPr>
          <a:xfrm>
            <a:off x="9620250" y="355600"/>
            <a:ext cx="2095500" cy="571500"/>
          </a:xfrm>
          <a:prstGeom prst="rect">
            <a:avLst/>
          </a:prstGeom>
          <a:noFill/>
          <a:ln w="9525">
            <a:noFill/>
          </a:ln>
        </p:spPr>
      </p:pic>
      <p:pic>
        <p:nvPicPr>
          <p:cNvPr id="40963" name="图片 10"/>
          <p:cNvPicPr>
            <a:picLocks noChangeAspect="1"/>
          </p:cNvPicPr>
          <p:nvPr/>
        </p:nvPicPr>
        <p:blipFill>
          <a:blip r:embed="rId1"/>
          <a:stretch>
            <a:fillRect/>
          </a:stretch>
        </p:blipFill>
        <p:spPr>
          <a:xfrm>
            <a:off x="9620250" y="355600"/>
            <a:ext cx="2095500" cy="571500"/>
          </a:xfrm>
          <a:prstGeom prst="rect">
            <a:avLst/>
          </a:prstGeom>
          <a:noFill/>
          <a:ln w="9525">
            <a:noFill/>
          </a:ln>
        </p:spPr>
      </p:pic>
      <p:pic>
        <p:nvPicPr>
          <p:cNvPr id="40964" name="图片 6" descr="板式.jpg"/>
          <p:cNvPicPr>
            <a:picLocks noChangeAspect="1"/>
          </p:cNvPicPr>
          <p:nvPr/>
        </p:nvPicPr>
        <p:blipFill>
          <a:blip r:embed="rId2">
            <a:lum contrast="9999"/>
          </a:blip>
          <a:srcRect b="84714"/>
          <a:stretch>
            <a:fillRect/>
          </a:stretch>
        </p:blipFill>
        <p:spPr>
          <a:xfrm>
            <a:off x="0" y="0"/>
            <a:ext cx="12192000" cy="1096963"/>
          </a:xfrm>
          <a:prstGeom prst="rect">
            <a:avLst/>
          </a:prstGeom>
          <a:noFill/>
          <a:ln w="9525">
            <a:noFill/>
          </a:ln>
        </p:spPr>
      </p:pic>
      <p:pic>
        <p:nvPicPr>
          <p:cNvPr id="40965" name="Picture 3" descr="F:\林子20150428\H 海云天\海云天ppt\1226\板式.png"/>
          <p:cNvPicPr>
            <a:picLocks noChangeAspect="1"/>
          </p:cNvPicPr>
          <p:nvPr/>
        </p:nvPicPr>
        <p:blipFill>
          <a:blip r:embed="rId3"/>
          <a:stretch>
            <a:fillRect/>
          </a:stretch>
        </p:blipFill>
        <p:spPr>
          <a:xfrm>
            <a:off x="9664700" y="260350"/>
            <a:ext cx="2151063" cy="558800"/>
          </a:xfrm>
          <a:prstGeom prst="rect">
            <a:avLst/>
          </a:prstGeom>
          <a:noFill/>
          <a:ln w="9525">
            <a:noFill/>
          </a:ln>
        </p:spPr>
      </p:pic>
      <p:sp>
        <p:nvSpPr>
          <p:cNvPr id="14" name="文本框 13"/>
          <p:cNvSpPr txBox="1"/>
          <p:nvPr/>
        </p:nvSpPr>
        <p:spPr>
          <a:xfrm>
            <a:off x="631825" y="287338"/>
            <a:ext cx="12192000" cy="646113"/>
          </a:xfrm>
          <a:prstGeom prst="rect">
            <a:avLst/>
          </a:prstGeom>
          <a:noFill/>
        </p:spPr>
        <p:txBody>
          <a:bodyPr wrap="square" rtlCol="0">
            <a:spAutoFit/>
          </a:bodyPr>
          <a:lstStyle/>
          <a:p>
            <a:pPr fontAlgn="b"/>
            <a:r>
              <a:rPr lang="zh-CN" altLang="en-US" sz="3600" b="1" spc="300" noProof="1" dirty="0" smtClean="0">
                <a:solidFill>
                  <a:schemeClr val="bg1"/>
                </a:solidFill>
                <a:latin typeface="微软雅黑" panose="020B0503020204020204" pitchFamily="34" charset="-122"/>
                <a:ea typeface="微软雅黑" panose="020B0503020204020204" pitchFamily="34" charset="-122"/>
                <a:cs typeface="黑体" panose="02010609060101010101" charset="-122"/>
                <a:sym typeface="Arial" panose="020B0604020202020204" pitchFamily="34" charset="0"/>
              </a:rPr>
              <a:t>公司资质</a:t>
            </a:r>
            <a:endParaRPr lang="zh-CN" altLang="en-US" sz="3600" b="1" spc="300" noProof="1" dirty="0">
              <a:solidFill>
                <a:schemeClr val="bg1"/>
              </a:solidFill>
              <a:latin typeface="微软雅黑" panose="020B0503020204020204" pitchFamily="34" charset="-122"/>
              <a:ea typeface="微软雅黑" panose="020B0503020204020204" pitchFamily="34" charset="-122"/>
              <a:cs typeface="黑体" panose="02010609060101010101" charset="-122"/>
              <a:sym typeface="Arial" panose="020B0604020202020204" pitchFamily="34" charset="0"/>
            </a:endParaRPr>
          </a:p>
        </p:txBody>
      </p:sp>
      <p:sp>
        <p:nvSpPr>
          <p:cNvPr id="7" name="矩形 6"/>
          <p:cNvSpPr/>
          <p:nvPr/>
        </p:nvSpPr>
        <p:spPr>
          <a:xfrm>
            <a:off x="6207125" y="2020888"/>
            <a:ext cx="5608638" cy="395128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accent5">
                  <a:lumMod val="40000"/>
                  <a:lumOff val="60000"/>
                </a:schemeClr>
              </a:solidFill>
              <a:latin typeface="微软雅黑" panose="020B0503020204020204" pitchFamily="34" charset="-122"/>
              <a:ea typeface="微软雅黑" panose="020B0503020204020204" pitchFamily="34" charset="-122"/>
            </a:endParaRPr>
          </a:p>
        </p:txBody>
      </p:sp>
      <p:pic>
        <p:nvPicPr>
          <p:cNvPr id="40968" name="图片 2"/>
          <p:cNvPicPr>
            <a:picLocks noChangeAspect="1"/>
          </p:cNvPicPr>
          <p:nvPr/>
        </p:nvPicPr>
        <p:blipFill>
          <a:blip r:embed="rId4"/>
          <a:stretch>
            <a:fillRect/>
          </a:stretch>
        </p:blipFill>
        <p:spPr>
          <a:xfrm>
            <a:off x="6318250" y="2130425"/>
            <a:ext cx="2635250" cy="1800225"/>
          </a:xfrm>
          <a:prstGeom prst="rect">
            <a:avLst/>
          </a:prstGeom>
          <a:noFill/>
          <a:ln w="9525">
            <a:noFill/>
          </a:ln>
        </p:spPr>
      </p:pic>
      <p:pic>
        <p:nvPicPr>
          <p:cNvPr id="40969" name="图片 3"/>
          <p:cNvPicPr>
            <a:picLocks noChangeAspect="1"/>
          </p:cNvPicPr>
          <p:nvPr/>
        </p:nvPicPr>
        <p:blipFill>
          <a:blip r:embed="rId5"/>
          <a:stretch>
            <a:fillRect/>
          </a:stretch>
        </p:blipFill>
        <p:spPr>
          <a:xfrm>
            <a:off x="9104313" y="2130425"/>
            <a:ext cx="2590800" cy="1800225"/>
          </a:xfrm>
          <a:prstGeom prst="rect">
            <a:avLst/>
          </a:prstGeom>
          <a:noFill/>
          <a:ln w="9525">
            <a:noFill/>
          </a:ln>
        </p:spPr>
      </p:pic>
      <p:pic>
        <p:nvPicPr>
          <p:cNvPr id="40970" name="图片 4"/>
          <p:cNvPicPr>
            <a:picLocks noChangeAspect="1"/>
          </p:cNvPicPr>
          <p:nvPr/>
        </p:nvPicPr>
        <p:blipFill>
          <a:blip r:embed="rId6"/>
          <a:stretch>
            <a:fillRect/>
          </a:stretch>
        </p:blipFill>
        <p:spPr>
          <a:xfrm>
            <a:off x="6318250" y="4073525"/>
            <a:ext cx="2635250" cy="1800225"/>
          </a:xfrm>
          <a:prstGeom prst="rect">
            <a:avLst/>
          </a:prstGeom>
          <a:noFill/>
          <a:ln w="9525">
            <a:noFill/>
          </a:ln>
        </p:spPr>
      </p:pic>
      <p:pic>
        <p:nvPicPr>
          <p:cNvPr id="40971" name="图片 1"/>
          <p:cNvPicPr>
            <a:picLocks noChangeAspect="1"/>
          </p:cNvPicPr>
          <p:nvPr/>
        </p:nvPicPr>
        <p:blipFill>
          <a:blip r:embed="rId7"/>
          <a:srcRect l="9991" t="11687" r="13058" b="13795"/>
          <a:stretch>
            <a:fillRect/>
          </a:stretch>
        </p:blipFill>
        <p:spPr>
          <a:xfrm>
            <a:off x="9104313" y="4073525"/>
            <a:ext cx="2611437" cy="1800225"/>
          </a:xfrm>
          <a:prstGeom prst="rect">
            <a:avLst/>
          </a:prstGeom>
          <a:noFill/>
          <a:ln w="9525">
            <a:noFill/>
          </a:ln>
        </p:spPr>
      </p:pic>
    </p:spTree>
    <p:custDataLst>
      <p:tags r:id="rId8"/>
    </p:custData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文本框 5"/>
          <p:cNvSpPr txBox="1"/>
          <p:nvPr/>
        </p:nvSpPr>
        <p:spPr>
          <a:xfrm>
            <a:off x="5591175" y="1868488"/>
            <a:ext cx="5603875" cy="4154487"/>
          </a:xfrm>
          <a:prstGeom prst="rect">
            <a:avLst/>
          </a:prstGeom>
          <a:noFill/>
          <a:ln w="9525">
            <a:noFill/>
          </a:ln>
        </p:spPr>
        <p:txBody>
          <a:bodyPr wrap="square" anchor="t" anchorCtr="0">
            <a:spAutoFit/>
          </a:bodyPr>
          <a:p>
            <a:pPr algn="just">
              <a:lnSpc>
                <a:spcPct val="150000"/>
              </a:lnSpc>
            </a:pPr>
            <a:r>
              <a:rPr lang="zh-CN" altLang="en-US" sz="1600" dirty="0">
                <a:solidFill>
                  <a:srgbClr val="262626"/>
                </a:solidFill>
                <a:latin typeface="微软雅黑" panose="020B0503020204020204" pitchFamily="34" charset="-122"/>
                <a:ea typeface="微软雅黑" panose="020B0503020204020204" pitchFamily="34" charset="-122"/>
                <a:sym typeface="等线" panose="02010600030101010101" charset="-122"/>
              </a:rPr>
              <a:t>教育部科技进步奖一等奖、中国教育信息化突出贡献奖、中国软件和信息技术服务最有价值品牌、中国最具创新力企业、创新中国杰出贡献企业奖、广东省著名商标、广东省诚信示范企业（</a:t>
            </a:r>
            <a:r>
              <a:rPr lang="en-US" altLang="zh-CN" sz="1600" dirty="0">
                <a:solidFill>
                  <a:srgbClr val="262626"/>
                </a:solidFill>
                <a:latin typeface="微软雅黑" panose="020B0503020204020204" pitchFamily="34" charset="-122"/>
                <a:ea typeface="微软雅黑" panose="020B0503020204020204" pitchFamily="34" charset="-122"/>
                <a:sym typeface="等线" panose="02010600030101010101" charset="-122"/>
              </a:rPr>
              <a:t>2008-2018</a:t>
            </a:r>
            <a:r>
              <a:rPr lang="zh-CN" altLang="en-US" sz="1600" dirty="0">
                <a:solidFill>
                  <a:srgbClr val="262626"/>
                </a:solidFill>
                <a:latin typeface="微软雅黑" panose="020B0503020204020204" pitchFamily="34" charset="-122"/>
                <a:ea typeface="微软雅黑" panose="020B0503020204020204" pitchFamily="34" charset="-122"/>
                <a:sym typeface="等线" panose="02010600030101010101" charset="-122"/>
              </a:rPr>
              <a:t>连续十一年）、广东省科技进步二等奖、广东省科学技术三等奖、深圳市科技进步一等奖、深圳市质量强市骨干企业、深圳市质量强市卓越贡献奖、深圳品牌百强、深圳市科技创新奖、第六届中国国际高新技术成果交易会“成果转化精品奖”、第七届中国国际高新技术成果交易会“优秀产品奖”、第十届中国国际软件博览会“创新奖”、第十六届中国国际软件博览会金奖、第十八届中国国际软件博览会金奖、粤港澳大湾区十大卓越创新力企业</a:t>
            </a:r>
            <a:endParaRPr lang="zh-CN" altLang="en-US" sz="1600" dirty="0">
              <a:solidFill>
                <a:srgbClr val="262626"/>
              </a:solidFill>
              <a:latin typeface="微软雅黑" panose="020B0503020204020204" pitchFamily="34" charset="-122"/>
              <a:ea typeface="微软雅黑" panose="020B0503020204020204" pitchFamily="34" charset="-122"/>
              <a:sym typeface="等线" panose="02010600030101010101" charset="-122"/>
            </a:endParaRPr>
          </a:p>
        </p:txBody>
      </p:sp>
      <p:pic>
        <p:nvPicPr>
          <p:cNvPr id="43010" name="图片 6"/>
          <p:cNvPicPr>
            <a:picLocks noChangeAspect="1"/>
          </p:cNvPicPr>
          <p:nvPr/>
        </p:nvPicPr>
        <p:blipFill>
          <a:blip r:embed="rId1"/>
          <a:stretch>
            <a:fillRect/>
          </a:stretch>
        </p:blipFill>
        <p:spPr>
          <a:xfrm>
            <a:off x="9620250" y="355600"/>
            <a:ext cx="2095500" cy="571500"/>
          </a:xfrm>
          <a:prstGeom prst="rect">
            <a:avLst/>
          </a:prstGeom>
          <a:noFill/>
          <a:ln w="9525">
            <a:noFill/>
          </a:ln>
        </p:spPr>
      </p:pic>
      <p:pic>
        <p:nvPicPr>
          <p:cNvPr id="43011" name="图片 7"/>
          <p:cNvPicPr>
            <a:picLocks noChangeAspect="1"/>
          </p:cNvPicPr>
          <p:nvPr/>
        </p:nvPicPr>
        <p:blipFill>
          <a:blip r:embed="rId1"/>
          <a:stretch>
            <a:fillRect/>
          </a:stretch>
        </p:blipFill>
        <p:spPr>
          <a:xfrm>
            <a:off x="9620250" y="355600"/>
            <a:ext cx="2095500" cy="571500"/>
          </a:xfrm>
          <a:prstGeom prst="rect">
            <a:avLst/>
          </a:prstGeom>
          <a:noFill/>
          <a:ln w="9525">
            <a:noFill/>
          </a:ln>
        </p:spPr>
      </p:pic>
      <p:pic>
        <p:nvPicPr>
          <p:cNvPr id="43012" name="图片 6" descr="板式.jpg"/>
          <p:cNvPicPr>
            <a:picLocks noChangeAspect="1"/>
          </p:cNvPicPr>
          <p:nvPr/>
        </p:nvPicPr>
        <p:blipFill>
          <a:blip r:embed="rId2">
            <a:lum contrast="9999"/>
          </a:blip>
          <a:srcRect b="84714"/>
          <a:stretch>
            <a:fillRect/>
          </a:stretch>
        </p:blipFill>
        <p:spPr>
          <a:xfrm>
            <a:off x="0" y="0"/>
            <a:ext cx="12192000" cy="1096963"/>
          </a:xfrm>
          <a:prstGeom prst="rect">
            <a:avLst/>
          </a:prstGeom>
          <a:noFill/>
          <a:ln w="9525">
            <a:noFill/>
          </a:ln>
        </p:spPr>
      </p:pic>
      <p:pic>
        <p:nvPicPr>
          <p:cNvPr id="43013" name="Picture 3" descr="F:\林子20150428\H 海云天\海云天ppt\1226\板式.png"/>
          <p:cNvPicPr>
            <a:picLocks noChangeAspect="1"/>
          </p:cNvPicPr>
          <p:nvPr/>
        </p:nvPicPr>
        <p:blipFill>
          <a:blip r:embed="rId3"/>
          <a:stretch>
            <a:fillRect/>
          </a:stretch>
        </p:blipFill>
        <p:spPr>
          <a:xfrm>
            <a:off x="9664700" y="260350"/>
            <a:ext cx="2151063" cy="558800"/>
          </a:xfrm>
          <a:prstGeom prst="rect">
            <a:avLst/>
          </a:prstGeom>
          <a:noFill/>
          <a:ln w="9525">
            <a:noFill/>
          </a:ln>
        </p:spPr>
      </p:pic>
      <p:sp>
        <p:nvSpPr>
          <p:cNvPr id="11" name="文本框 10"/>
          <p:cNvSpPr txBox="1"/>
          <p:nvPr/>
        </p:nvSpPr>
        <p:spPr>
          <a:xfrm>
            <a:off x="631825" y="287338"/>
            <a:ext cx="12192000" cy="646113"/>
          </a:xfrm>
          <a:prstGeom prst="rect">
            <a:avLst/>
          </a:prstGeom>
          <a:noFill/>
        </p:spPr>
        <p:txBody>
          <a:bodyPr wrap="square" rtlCol="0">
            <a:spAutoFit/>
          </a:bodyPr>
          <a:lstStyle/>
          <a:p>
            <a:pPr fontAlgn="b"/>
            <a:r>
              <a:rPr lang="zh-CN" altLang="en-US" sz="3600" b="1" spc="300" noProof="1" dirty="0" smtClean="0">
                <a:solidFill>
                  <a:schemeClr val="bg1"/>
                </a:solidFill>
                <a:latin typeface="微软雅黑" panose="020B0503020204020204" pitchFamily="34" charset="-122"/>
                <a:ea typeface="微软雅黑" panose="020B0503020204020204" pitchFamily="34" charset="-122"/>
                <a:cs typeface="黑体" panose="02010609060101010101" charset="-122"/>
                <a:sym typeface="Arial" panose="020B0604020202020204" pitchFamily="34" charset="0"/>
              </a:rPr>
              <a:t>公司荣誉</a:t>
            </a:r>
            <a:endParaRPr lang="zh-CN" altLang="en-US" sz="3600" b="1" spc="300" noProof="1" dirty="0">
              <a:solidFill>
                <a:schemeClr val="bg1"/>
              </a:solidFill>
              <a:latin typeface="微软雅黑" panose="020B0503020204020204" pitchFamily="34" charset="-122"/>
              <a:ea typeface="微软雅黑" panose="020B0503020204020204" pitchFamily="34" charset="-122"/>
              <a:cs typeface="黑体" panose="02010609060101010101" charset="-122"/>
              <a:sym typeface="Arial" panose="020B0604020202020204" pitchFamily="34" charset="0"/>
            </a:endParaRPr>
          </a:p>
        </p:txBody>
      </p:sp>
      <p:grpSp>
        <p:nvGrpSpPr>
          <p:cNvPr id="43015" name="组合 20"/>
          <p:cNvGrpSpPr/>
          <p:nvPr/>
        </p:nvGrpSpPr>
        <p:grpSpPr>
          <a:xfrm>
            <a:off x="835025" y="1670050"/>
            <a:ext cx="4465638" cy="4699000"/>
            <a:chOff x="834503" y="1670191"/>
            <a:chExt cx="4465466" cy="4699299"/>
          </a:xfrm>
        </p:grpSpPr>
        <p:sp>
          <p:nvSpPr>
            <p:cNvPr id="19" name="矩形 18"/>
            <p:cNvSpPr/>
            <p:nvPr/>
          </p:nvSpPr>
          <p:spPr>
            <a:xfrm>
              <a:off x="834503" y="1670191"/>
              <a:ext cx="4447712" cy="469929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accent5">
                    <a:lumMod val="40000"/>
                    <a:lumOff val="60000"/>
                  </a:schemeClr>
                </a:solidFill>
                <a:latin typeface="微软雅黑" panose="020B0503020204020204" pitchFamily="34" charset="-122"/>
                <a:ea typeface="微软雅黑" panose="020B0503020204020204" pitchFamily="34" charset="-122"/>
              </a:endParaRPr>
            </a:p>
          </p:txBody>
        </p:sp>
        <p:pic>
          <p:nvPicPr>
            <p:cNvPr id="43017" name="图片 1"/>
            <p:cNvPicPr>
              <a:picLocks noChangeAspect="1"/>
            </p:cNvPicPr>
            <p:nvPr/>
          </p:nvPicPr>
          <p:blipFill>
            <a:blip r:embed="rId4"/>
            <a:stretch>
              <a:fillRect/>
            </a:stretch>
          </p:blipFill>
          <p:spPr>
            <a:xfrm>
              <a:off x="3114599" y="3382601"/>
              <a:ext cx="2048176" cy="1358664"/>
            </a:xfrm>
            <a:prstGeom prst="rect">
              <a:avLst/>
            </a:prstGeom>
            <a:noFill/>
            <a:ln w="9525">
              <a:noFill/>
            </a:ln>
          </p:spPr>
        </p:pic>
        <p:pic>
          <p:nvPicPr>
            <p:cNvPr id="43018" name="图片 2"/>
            <p:cNvPicPr>
              <a:picLocks noChangeAspect="1"/>
            </p:cNvPicPr>
            <p:nvPr/>
          </p:nvPicPr>
          <p:blipFill>
            <a:blip r:embed="rId5"/>
            <a:stretch>
              <a:fillRect/>
            </a:stretch>
          </p:blipFill>
          <p:spPr>
            <a:xfrm>
              <a:off x="946152" y="1787649"/>
              <a:ext cx="2078074" cy="1532286"/>
            </a:xfrm>
            <a:prstGeom prst="rect">
              <a:avLst/>
            </a:prstGeom>
            <a:noFill/>
            <a:ln w="9525">
              <a:noFill/>
            </a:ln>
          </p:spPr>
        </p:pic>
        <p:pic>
          <p:nvPicPr>
            <p:cNvPr id="43019" name="图片 3"/>
            <p:cNvPicPr>
              <a:picLocks noChangeAspect="1"/>
            </p:cNvPicPr>
            <p:nvPr/>
          </p:nvPicPr>
          <p:blipFill>
            <a:blip r:embed="rId6"/>
            <a:stretch>
              <a:fillRect/>
            </a:stretch>
          </p:blipFill>
          <p:spPr>
            <a:xfrm>
              <a:off x="3024227" y="1678860"/>
              <a:ext cx="2275742" cy="1698588"/>
            </a:xfrm>
            <a:prstGeom prst="rect">
              <a:avLst/>
            </a:prstGeom>
            <a:noFill/>
            <a:ln w="9525">
              <a:noFill/>
            </a:ln>
          </p:spPr>
        </p:pic>
        <p:pic>
          <p:nvPicPr>
            <p:cNvPr id="43020" name="图片 11"/>
            <p:cNvPicPr>
              <a:picLocks noChangeAspect="1"/>
            </p:cNvPicPr>
            <p:nvPr/>
          </p:nvPicPr>
          <p:blipFill>
            <a:blip r:embed="rId7"/>
            <a:stretch>
              <a:fillRect/>
            </a:stretch>
          </p:blipFill>
          <p:spPr>
            <a:xfrm>
              <a:off x="946152" y="3384273"/>
              <a:ext cx="2078074" cy="2897154"/>
            </a:xfrm>
            <a:prstGeom prst="rect">
              <a:avLst/>
            </a:prstGeom>
            <a:noFill/>
            <a:ln w="9525">
              <a:noFill/>
            </a:ln>
          </p:spPr>
        </p:pic>
      </p:grpSp>
      <p:pic>
        <p:nvPicPr>
          <p:cNvPr id="43021" name="Picture 2" descr="C:\Users\songx\Desktop\微信图片_20200423163902.jpg"/>
          <p:cNvPicPr>
            <a:picLocks noChangeAspect="1"/>
          </p:cNvPicPr>
          <p:nvPr/>
        </p:nvPicPr>
        <p:blipFill>
          <a:blip r:embed="rId8"/>
          <a:stretch>
            <a:fillRect/>
          </a:stretch>
        </p:blipFill>
        <p:spPr>
          <a:xfrm>
            <a:off x="3114675" y="4867275"/>
            <a:ext cx="2047875" cy="1384300"/>
          </a:xfrm>
          <a:prstGeom prst="rect">
            <a:avLst/>
          </a:prstGeom>
          <a:noFill/>
          <a:ln w="9525">
            <a:noFill/>
          </a:ln>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文本占位符 5"/>
          <p:cNvSpPr>
            <a:spLocks noGrp="1"/>
          </p:cNvSpPr>
          <p:nvPr>
            <p:ph type="body" idx="14" hasCustomPrompt="1"/>
            <p:custDataLst>
              <p:tags r:id="rId1"/>
            </p:custDataLst>
          </p:nvPr>
        </p:nvSpPr>
        <p:spPr>
          <a:xfrm>
            <a:off x="3643313" y="2600325"/>
            <a:ext cx="995362" cy="987425"/>
          </a:xfrm>
          <a:ln/>
        </p:spPr>
        <p:txBody>
          <a:bodyPr wrap="square" lIns="0" tIns="0" rIns="0" bIns="0" anchor="t" anchorCtr="0"/>
          <a:p>
            <a:pPr defTabSz="914400" fontAlgn="base">
              <a:spcBef>
                <a:spcPct val="0"/>
              </a:spcBef>
              <a:spcAft>
                <a:spcPct val="0"/>
              </a:spcAft>
            </a:pPr>
            <a:r>
              <a:rPr lang="en-US" altLang="zh-CN" sz="6600" kern="1200">
                <a:latin typeface="微软雅黑" panose="020B0503020204020204" pitchFamily="34" charset="-122"/>
                <a:ea typeface="+mn-ea"/>
                <a:cs typeface="+mn-cs"/>
              </a:rPr>
              <a:t>03</a:t>
            </a:r>
            <a:endParaRPr lang="en-US" altLang="zh-CN" sz="6600" kern="1200">
              <a:latin typeface="微软雅黑" panose="020B0503020204020204" pitchFamily="34" charset="-122"/>
              <a:ea typeface="+mn-ea"/>
              <a:cs typeface="+mn-cs"/>
            </a:endParaRPr>
          </a:p>
        </p:txBody>
      </p:sp>
      <p:sp>
        <p:nvSpPr>
          <p:cNvPr id="44034" name="标题 3"/>
          <p:cNvSpPr>
            <a:spLocks noGrp="1"/>
          </p:cNvSpPr>
          <p:nvPr>
            <p:ph type="title" idx="13" hasCustomPrompt="1"/>
            <p:custDataLst>
              <p:tags r:id="rId2"/>
            </p:custDataLst>
          </p:nvPr>
        </p:nvSpPr>
        <p:spPr>
          <a:xfrm>
            <a:off x="2767013" y="3308350"/>
            <a:ext cx="2747962" cy="1171575"/>
          </a:xfrm>
          <a:ln/>
        </p:spPr>
        <p:txBody>
          <a:bodyPr wrap="square" lIns="0" tIns="0" rIns="0" bIns="0" anchor="ctr" anchorCtr="0"/>
          <a:p>
            <a:pPr defTabSz="914400" fontAlgn="base">
              <a:spcAft>
                <a:spcPct val="0"/>
              </a:spcAft>
              <a:buNone/>
            </a:pPr>
            <a:r>
              <a:rPr lang="zh-CN" altLang="en-US" sz="4400" b="1" kern="1200">
                <a:latin typeface="微软雅黑" panose="020B0503020204020204" pitchFamily="34" charset="-122"/>
                <a:ea typeface="微软雅黑" panose="020B0503020204020204" pitchFamily="34" charset="-122"/>
                <a:cs typeface="+mj-cs"/>
              </a:rPr>
              <a:t>企业文化</a:t>
            </a:r>
            <a:endParaRPr lang="zh-CN" altLang="en-US" sz="4400" b="1" kern="1200">
              <a:latin typeface="微软雅黑" panose="020B0503020204020204" pitchFamily="34" charset="-122"/>
              <a:ea typeface="微软雅黑" panose="020B0503020204020204" pitchFamily="34" charset="-122"/>
              <a:cs typeface="+mj-cs"/>
            </a:endParaRPr>
          </a:p>
        </p:txBody>
      </p:sp>
      <p:grpSp>
        <p:nvGrpSpPr>
          <p:cNvPr id="44035" name="组合 4"/>
          <p:cNvGrpSpPr/>
          <p:nvPr/>
        </p:nvGrpSpPr>
        <p:grpSpPr>
          <a:xfrm>
            <a:off x="-4762" y="0"/>
            <a:ext cx="9077325" cy="6858000"/>
            <a:chOff x="-4416" y="0"/>
            <a:chExt cx="9076872" cy="6858002"/>
          </a:xfrm>
        </p:grpSpPr>
        <p:grpSp>
          <p:nvGrpSpPr>
            <p:cNvPr id="44036" name="组合 6"/>
            <p:cNvGrpSpPr/>
            <p:nvPr/>
          </p:nvGrpSpPr>
          <p:grpSpPr>
            <a:xfrm>
              <a:off x="-4416" y="0"/>
              <a:ext cx="9076872" cy="6858000"/>
              <a:chOff x="-3312" y="72007"/>
              <a:chExt cx="6719213" cy="5020023"/>
            </a:xfrm>
          </p:grpSpPr>
          <p:sp>
            <p:nvSpPr>
              <p:cNvPr id="44037" name="Rectangle 255"/>
              <p:cNvSpPr/>
              <p:nvPr/>
            </p:nvSpPr>
            <p:spPr>
              <a:xfrm rot="5400000">
                <a:off x="1695978" y="72008"/>
                <a:ext cx="1620000" cy="1620000"/>
              </a:xfrm>
              <a:prstGeom prst="rect">
                <a:avLst/>
              </a:prstGeom>
              <a:solidFill>
                <a:srgbClr val="073E98"/>
              </a:solidFill>
              <a:ln w="9525">
                <a:noFill/>
              </a:ln>
            </p:spPr>
            <p:txBody>
              <a:bodyPr anchor="t" anchorCtr="0"/>
              <a:p>
                <a:endParaRPr lang="zh-CN" altLang="en-US" sz="8000">
                  <a:latin typeface="Franklin Gothic Book" pitchFamily="34" charset="0"/>
                  <a:ea typeface="微软雅黑" panose="020B0503020204020204" pitchFamily="34" charset="-122"/>
                </a:endParaRPr>
              </a:p>
            </p:txBody>
          </p:sp>
          <p:sp>
            <p:nvSpPr>
              <p:cNvPr id="44038" name="Rectangle 268"/>
              <p:cNvSpPr/>
              <p:nvPr/>
            </p:nvSpPr>
            <p:spPr>
              <a:xfrm rot="5400000">
                <a:off x="5090912" y="1751483"/>
                <a:ext cx="1620000" cy="1620000"/>
              </a:xfrm>
              <a:prstGeom prst="rect">
                <a:avLst/>
              </a:prstGeom>
              <a:solidFill>
                <a:srgbClr val="073E98"/>
              </a:solidFill>
              <a:ln w="9525">
                <a:noFill/>
              </a:ln>
            </p:spPr>
            <p:txBody>
              <a:bodyPr anchor="t" anchorCtr="0"/>
              <a:p>
                <a:endParaRPr lang="zh-CN" altLang="en-US" sz="8000">
                  <a:latin typeface="Franklin Gothic Book" pitchFamily="34" charset="0"/>
                  <a:ea typeface="微软雅黑" panose="020B0503020204020204" pitchFamily="34" charset="-122"/>
                </a:endParaRPr>
              </a:p>
            </p:txBody>
          </p:sp>
          <p:sp>
            <p:nvSpPr>
              <p:cNvPr id="44039" name="Rectangle 282"/>
              <p:cNvSpPr/>
              <p:nvPr/>
            </p:nvSpPr>
            <p:spPr>
              <a:xfrm rot="5400000">
                <a:off x="-3312" y="3466076"/>
                <a:ext cx="1620000" cy="1620000"/>
              </a:xfrm>
              <a:prstGeom prst="rect">
                <a:avLst/>
              </a:prstGeom>
              <a:solidFill>
                <a:srgbClr val="073E98"/>
              </a:solidFill>
              <a:ln w="9525">
                <a:noFill/>
              </a:ln>
            </p:spPr>
            <p:txBody>
              <a:bodyPr anchor="t" anchorCtr="0"/>
              <a:p>
                <a:endParaRPr lang="zh-CN" altLang="en-US" sz="8000">
                  <a:latin typeface="Franklin Gothic Book" pitchFamily="34" charset="0"/>
                  <a:ea typeface="微软雅黑" panose="020B0503020204020204" pitchFamily="34" charset="-122"/>
                </a:endParaRPr>
              </a:p>
            </p:txBody>
          </p:sp>
          <p:pic>
            <p:nvPicPr>
              <p:cNvPr id="44040" name="Picture 317"/>
              <p:cNvPicPr/>
              <p:nvPr/>
            </p:nvPicPr>
            <p:blipFill>
              <a:blip r:embed="rId3"/>
              <a:stretch>
                <a:fillRect/>
              </a:stretch>
            </p:blipFill>
            <p:spPr>
              <a:xfrm>
                <a:off x="5095901" y="3472030"/>
                <a:ext cx="1620000" cy="1620000"/>
              </a:xfrm>
              <a:prstGeom prst="rect">
                <a:avLst/>
              </a:prstGeom>
              <a:noFill/>
              <a:ln w="9525">
                <a:noFill/>
              </a:ln>
            </p:spPr>
          </p:pic>
          <p:pic>
            <p:nvPicPr>
              <p:cNvPr id="44041" name="Picture 318"/>
              <p:cNvPicPr/>
              <p:nvPr/>
            </p:nvPicPr>
            <p:blipFill>
              <a:blip r:embed="rId4"/>
              <a:stretch>
                <a:fillRect/>
              </a:stretch>
            </p:blipFill>
            <p:spPr>
              <a:xfrm>
                <a:off x="3396164" y="3458760"/>
                <a:ext cx="1620000" cy="1620000"/>
              </a:xfrm>
              <a:prstGeom prst="rect">
                <a:avLst/>
              </a:prstGeom>
              <a:noFill/>
              <a:ln w="9525">
                <a:noFill/>
              </a:ln>
            </p:spPr>
          </p:pic>
          <p:pic>
            <p:nvPicPr>
              <p:cNvPr id="44042" name="Picture 320"/>
              <p:cNvPicPr/>
              <p:nvPr/>
            </p:nvPicPr>
            <p:blipFill>
              <a:blip r:embed="rId5"/>
              <a:stretch>
                <a:fillRect/>
              </a:stretch>
            </p:blipFill>
            <p:spPr>
              <a:xfrm>
                <a:off x="1698029" y="1744849"/>
                <a:ext cx="1620000" cy="1620000"/>
              </a:xfrm>
              <a:prstGeom prst="rect">
                <a:avLst/>
              </a:prstGeom>
              <a:noFill/>
              <a:ln w="9525">
                <a:noFill/>
              </a:ln>
            </p:spPr>
          </p:pic>
          <p:pic>
            <p:nvPicPr>
              <p:cNvPr id="44043" name="Picture 321"/>
              <p:cNvPicPr/>
              <p:nvPr/>
            </p:nvPicPr>
            <p:blipFill>
              <a:blip r:embed="rId6"/>
              <a:stretch>
                <a:fillRect/>
              </a:stretch>
            </p:blipFill>
            <p:spPr>
              <a:xfrm>
                <a:off x="3391956" y="72008"/>
                <a:ext cx="1620000" cy="1620000"/>
              </a:xfrm>
              <a:prstGeom prst="rect">
                <a:avLst/>
              </a:prstGeom>
              <a:noFill/>
              <a:ln w="9525">
                <a:noFill/>
              </a:ln>
            </p:spPr>
          </p:pic>
          <p:pic>
            <p:nvPicPr>
              <p:cNvPr id="44044" name="Picture 322"/>
              <p:cNvPicPr/>
              <p:nvPr/>
            </p:nvPicPr>
            <p:blipFill>
              <a:blip r:embed="rId7"/>
              <a:stretch>
                <a:fillRect/>
              </a:stretch>
            </p:blipFill>
            <p:spPr>
              <a:xfrm>
                <a:off x="3394471" y="1744849"/>
                <a:ext cx="1620000" cy="1620000"/>
              </a:xfrm>
              <a:prstGeom prst="rect">
                <a:avLst/>
              </a:prstGeom>
              <a:noFill/>
              <a:ln w="9525">
                <a:noFill/>
              </a:ln>
            </p:spPr>
          </p:pic>
          <p:pic>
            <p:nvPicPr>
              <p:cNvPr id="44045" name="Picture 324"/>
              <p:cNvPicPr/>
              <p:nvPr/>
            </p:nvPicPr>
            <p:blipFill>
              <a:blip r:embed="rId8"/>
              <a:stretch>
                <a:fillRect/>
              </a:stretch>
            </p:blipFill>
            <p:spPr>
              <a:xfrm>
                <a:off x="5087935" y="72007"/>
                <a:ext cx="1620000" cy="1620000"/>
              </a:xfrm>
              <a:prstGeom prst="rect">
                <a:avLst/>
              </a:prstGeom>
              <a:noFill/>
              <a:ln w="9525">
                <a:noFill/>
              </a:ln>
            </p:spPr>
          </p:pic>
          <p:pic>
            <p:nvPicPr>
              <p:cNvPr id="44046" name="Picture 326"/>
              <p:cNvPicPr/>
              <p:nvPr/>
            </p:nvPicPr>
            <p:blipFill>
              <a:blip r:embed="rId9"/>
              <a:stretch>
                <a:fillRect/>
              </a:stretch>
            </p:blipFill>
            <p:spPr>
              <a:xfrm>
                <a:off x="0" y="72008"/>
                <a:ext cx="1620000" cy="1620000"/>
              </a:xfrm>
              <a:prstGeom prst="rect">
                <a:avLst/>
              </a:prstGeom>
              <a:noFill/>
              <a:ln w="9525">
                <a:noFill/>
              </a:ln>
            </p:spPr>
          </p:pic>
          <p:pic>
            <p:nvPicPr>
              <p:cNvPr id="44047" name="Picture 327"/>
              <p:cNvPicPr/>
              <p:nvPr/>
            </p:nvPicPr>
            <p:blipFill>
              <a:blip r:embed="rId10"/>
              <a:stretch>
                <a:fillRect/>
              </a:stretch>
            </p:blipFill>
            <p:spPr>
              <a:xfrm>
                <a:off x="1587" y="1748506"/>
                <a:ext cx="1620000" cy="1620000"/>
              </a:xfrm>
              <a:prstGeom prst="rect">
                <a:avLst/>
              </a:prstGeom>
              <a:noFill/>
              <a:ln w="9525">
                <a:noFill/>
              </a:ln>
            </p:spPr>
          </p:pic>
          <p:pic>
            <p:nvPicPr>
              <p:cNvPr id="44048" name="Picture 328"/>
              <p:cNvPicPr/>
              <p:nvPr/>
            </p:nvPicPr>
            <p:blipFill>
              <a:blip r:embed="rId11"/>
              <a:stretch>
                <a:fillRect/>
              </a:stretch>
            </p:blipFill>
            <p:spPr>
              <a:xfrm>
                <a:off x="1697004" y="3458760"/>
                <a:ext cx="1620000" cy="1620000"/>
              </a:xfrm>
              <a:prstGeom prst="rect">
                <a:avLst/>
              </a:prstGeom>
              <a:noFill/>
              <a:ln w="9525">
                <a:noFill/>
              </a:ln>
            </p:spPr>
          </p:pic>
        </p:grpSp>
        <p:grpSp>
          <p:nvGrpSpPr>
            <p:cNvPr id="44049" name="组合 7"/>
            <p:cNvGrpSpPr/>
            <p:nvPr/>
          </p:nvGrpSpPr>
          <p:grpSpPr>
            <a:xfrm>
              <a:off x="0" y="2"/>
              <a:ext cx="9072456" cy="6858000"/>
              <a:chOff x="0" y="8041219"/>
              <a:chExt cx="9072456" cy="6858000"/>
            </a:xfrm>
          </p:grpSpPr>
          <p:sp>
            <p:nvSpPr>
              <p:cNvPr id="9" name="矩形 8"/>
              <p:cNvSpPr/>
              <p:nvPr/>
            </p:nvSpPr>
            <p:spPr>
              <a:xfrm>
                <a:off x="0" y="8041219"/>
                <a:ext cx="9072456" cy="6856351"/>
              </a:xfrm>
              <a:prstGeom prst="rect">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8000" strike="noStrike" noProof="1"/>
              </a:p>
            </p:txBody>
          </p:sp>
          <p:sp>
            <p:nvSpPr>
              <p:cNvPr id="10" name="矩形 9"/>
              <p:cNvSpPr/>
              <p:nvPr/>
            </p:nvSpPr>
            <p:spPr>
              <a:xfrm>
                <a:off x="1" y="8041219"/>
                <a:ext cx="9072331" cy="6858000"/>
              </a:xfrm>
              <a:prstGeom prst="rect">
                <a:avLst/>
              </a:prstGeom>
              <a:solidFill>
                <a:srgbClr val="0072C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8000" strike="noStrike" noProof="1"/>
              </a:p>
            </p:txBody>
          </p:sp>
        </p:grpSp>
      </p:grpSp>
      <p:sp>
        <p:nvSpPr>
          <p:cNvPr id="23" name="矩形 22"/>
          <p:cNvSpPr/>
          <p:nvPr/>
        </p:nvSpPr>
        <p:spPr>
          <a:xfrm>
            <a:off x="2309813" y="2747963"/>
            <a:ext cx="4340225" cy="1352550"/>
          </a:xfrm>
          <a:prstGeom prst="rect">
            <a:avLst/>
          </a:prstGeom>
        </p:spPr>
        <p:txBody>
          <a:bodyPr wrap="none">
            <a:spAutoFit/>
          </a:bodyPr>
          <a:lstStyle/>
          <a:p>
            <a:pPr fontAlgn="auto">
              <a:lnSpc>
                <a:spcPct val="110000"/>
              </a:lnSpc>
            </a:pPr>
            <a:r>
              <a:rPr lang="zh-CN" altLang="en-US" sz="8000" b="1" strike="noStrike" spc="100" noProof="1" dirty="0" smtClean="0">
                <a:solidFill>
                  <a:schemeClr val="bg1"/>
                </a:solidFill>
                <a:latin typeface="微软雅黑" panose="020B0503020204020204" pitchFamily="34" charset="-122"/>
                <a:ea typeface="微软雅黑" panose="020B0503020204020204" pitchFamily="34" charset="-122"/>
                <a:cs typeface="+mn-cs"/>
                <a:sym typeface="Arial" panose="020B0604020202020204" pitchFamily="34" charset="0"/>
              </a:rPr>
              <a:t>企业文化</a:t>
            </a:r>
            <a:endParaRPr lang="zh-CN" altLang="zh-CN" sz="8000" b="1" strike="noStrike" spc="100" noProof="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矩形 23"/>
          <p:cNvSpPr/>
          <p:nvPr/>
        </p:nvSpPr>
        <p:spPr>
          <a:xfrm>
            <a:off x="-4762" y="-36512"/>
            <a:ext cx="12217400" cy="142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 name="矩形 24"/>
          <p:cNvSpPr/>
          <p:nvPr/>
        </p:nvSpPr>
        <p:spPr>
          <a:xfrm>
            <a:off x="1588" y="5434013"/>
            <a:ext cx="12190413" cy="1423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endParaRPr>
          </a:p>
        </p:txBody>
      </p:sp>
      <p:sp>
        <p:nvSpPr>
          <p:cNvPr id="26" name="矩形 25"/>
          <p:cNvSpPr/>
          <p:nvPr/>
        </p:nvSpPr>
        <p:spPr>
          <a:xfrm>
            <a:off x="9072563" y="1385888"/>
            <a:ext cx="3119438" cy="40481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endParaRPr>
          </a:p>
        </p:txBody>
      </p:sp>
      <p:sp>
        <p:nvSpPr>
          <p:cNvPr id="44056" name="矩形 26"/>
          <p:cNvSpPr/>
          <p:nvPr/>
        </p:nvSpPr>
        <p:spPr>
          <a:xfrm>
            <a:off x="9290050" y="2200275"/>
            <a:ext cx="2441575" cy="2400300"/>
          </a:xfrm>
          <a:prstGeom prst="rect">
            <a:avLst/>
          </a:prstGeom>
          <a:noFill/>
          <a:ln w="9525">
            <a:noFill/>
          </a:ln>
        </p:spPr>
        <p:txBody>
          <a:bodyPr wrap="none" anchor="t" anchorCtr="0">
            <a:spAutoFit/>
          </a:bodyPr>
          <a:p>
            <a:pPr algn="ctr"/>
            <a:r>
              <a:rPr lang="en-US" altLang="zh-CN" sz="15000" dirty="0">
                <a:solidFill>
                  <a:srgbClr val="FFFFFF"/>
                </a:solidFill>
                <a:latin typeface="微软雅黑" panose="020B0503020204020204" pitchFamily="34" charset="-122"/>
                <a:ea typeface="微软雅黑" panose="020B0503020204020204" pitchFamily="34" charset="-122"/>
              </a:rPr>
              <a:t>03</a:t>
            </a:r>
            <a:endParaRPr lang="zh-CN" altLang="en-US" sz="15000" dirty="0">
              <a:solidFill>
                <a:srgbClr val="FFFFFF"/>
              </a:solidFill>
              <a:latin typeface="微软雅黑" panose="020B0503020204020204" pitchFamily="34" charset="-122"/>
              <a:ea typeface="微软雅黑" panose="020B0503020204020204" pitchFamily="34" charset="-122"/>
            </a:endParaRPr>
          </a:p>
        </p:txBody>
      </p:sp>
    </p:spTree>
    <p:custDataLst>
      <p:tags r:id="rId12"/>
    </p:custData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057" name="图片 2" descr="微信截图_20200228194938"/>
          <p:cNvPicPr>
            <a:picLocks noChangeAspect="1"/>
          </p:cNvPicPr>
          <p:nvPr/>
        </p:nvPicPr>
        <p:blipFill>
          <a:blip r:embed="rId1"/>
          <a:stretch>
            <a:fillRect/>
          </a:stretch>
        </p:blipFill>
        <p:spPr>
          <a:xfrm>
            <a:off x="2762250" y="2274888"/>
            <a:ext cx="1962150" cy="1914525"/>
          </a:xfrm>
          <a:prstGeom prst="rect">
            <a:avLst/>
          </a:prstGeom>
          <a:solidFill>
            <a:srgbClr val="EDF7FD"/>
          </a:solidFill>
          <a:ln w="9525" cap="flat" cmpd="sng">
            <a:solidFill>
              <a:schemeClr val="bg1"/>
            </a:solidFill>
            <a:prstDash val="solid"/>
            <a:round/>
            <a:headEnd type="none" w="med" len="med"/>
            <a:tailEnd type="none" w="med" len="med"/>
          </a:ln>
        </p:spPr>
      </p:pic>
      <p:cxnSp>
        <p:nvCxnSpPr>
          <p:cNvPr id="4" name="肘形连接符 28"/>
          <p:cNvCxnSpPr/>
          <p:nvPr>
            <p:custDataLst>
              <p:tags r:id="rId2"/>
            </p:custDataLst>
          </p:nvPr>
        </p:nvCxnSpPr>
        <p:spPr>
          <a:xfrm rot="10800000">
            <a:off x="4638675" y="3232150"/>
            <a:ext cx="539750" cy="3175"/>
          </a:xfrm>
          <a:prstGeom prst="bentConnector2">
            <a:avLst/>
          </a:prstGeom>
          <a:ln w="412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 name="肘形连接符 30"/>
          <p:cNvCxnSpPr/>
          <p:nvPr>
            <p:custDataLst>
              <p:tags r:id="rId3"/>
            </p:custDataLst>
          </p:nvPr>
        </p:nvCxnSpPr>
        <p:spPr>
          <a:xfrm>
            <a:off x="6864350" y="3232150"/>
            <a:ext cx="539750" cy="3175"/>
          </a:xfrm>
          <a:prstGeom prst="bentConnector3">
            <a:avLst>
              <a:gd name="adj1" fmla="val 50000"/>
            </a:avLst>
          </a:prstGeom>
          <a:ln w="412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4"/>
            </p:custDataLst>
          </p:nvPr>
        </p:nvSpPr>
        <p:spPr>
          <a:xfrm>
            <a:off x="246063" y="2579688"/>
            <a:ext cx="2524125" cy="1666875"/>
          </a:xfrm>
          <a:prstGeom prst="rect">
            <a:avLst/>
          </a:prstGeom>
          <a:noFill/>
        </p:spPr>
        <p:txBody>
          <a:bodyPr wrap="square" rtlCol="0"/>
          <a:lstStyle/>
          <a:p>
            <a:pPr algn="dist" fontAlgn="auto">
              <a:spcAft>
                <a:spcPts val="800"/>
              </a:spcAft>
            </a:pPr>
            <a:r>
              <a:rPr lang="zh-CN" altLang="en-US" sz="1400" spc="150" noProof="1" dirty="0">
                <a:latin typeface="微软雅黑" panose="020B0503020204020204" pitchFamily="34" charset="-122"/>
                <a:ea typeface="微软雅黑" panose="020B0503020204020204" pitchFamily="34" charset="-122"/>
                <a:cs typeface="+mn-cs"/>
                <a:sym typeface="Arial" panose="020B0604020202020204" pitchFamily="34" charset="0"/>
              </a:rPr>
              <a:t>运用先进的科学技术，为教育、考试提供专业产品和优质服务，最大限度地实现考试公平公正与高效，为实现教育公平、推进素质教育、促进教育考试手段的现代化作出重大贡献。</a:t>
            </a:r>
            <a:endParaRPr lang="zh-CN" altLang="en-US" sz="1400" spc="150" noProof="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文本框 15"/>
          <p:cNvSpPr txBox="1"/>
          <p:nvPr>
            <p:custDataLst>
              <p:tags r:id="rId5"/>
            </p:custDataLst>
          </p:nvPr>
        </p:nvSpPr>
        <p:spPr>
          <a:xfrm>
            <a:off x="9307513" y="1833563"/>
            <a:ext cx="1636713" cy="377825"/>
          </a:xfrm>
          <a:prstGeom prst="rect">
            <a:avLst/>
          </a:prstGeom>
          <a:noFill/>
        </p:spPr>
        <p:txBody>
          <a:bodyPr wrap="square" rtlCol="0"/>
          <a:lstStyle/>
          <a:p>
            <a:pPr fontAlgn="auto">
              <a:lnSpc>
                <a:spcPct val="110000"/>
              </a:lnSpc>
            </a:pPr>
            <a:r>
              <a:rPr lang="zh-CN" altLang="en-US" sz="2000" b="1" spc="200" noProof="1" dirty="0">
                <a:solidFill>
                  <a:srgbClr val="0070C0"/>
                </a:solidFill>
                <a:latin typeface="微软雅黑" panose="020B0503020204020204" pitchFamily="34" charset="-122"/>
                <a:ea typeface="微软雅黑" panose="020B0503020204020204" pitchFamily="34" charset="-122"/>
                <a:cs typeface="+mj-cs"/>
                <a:sym typeface="Arial" panose="020B0604020202020204" pitchFamily="34" charset="0"/>
              </a:rPr>
              <a:t>企业愿景</a:t>
            </a:r>
            <a:endParaRPr lang="zh-CN" altLang="en-US" sz="2000" b="1" spc="200" noProof="1" dirty="0">
              <a:solidFill>
                <a:srgbClr val="0070C0"/>
              </a:solidFill>
              <a:latin typeface="微软雅黑" panose="020B0503020204020204" pitchFamily="34" charset="-122"/>
              <a:ea typeface="微软雅黑" panose="020B0503020204020204" pitchFamily="34" charset="-122"/>
              <a:cs typeface="+mj-cs"/>
              <a:sym typeface="Arial" panose="020B0604020202020204" pitchFamily="34" charset="0"/>
            </a:endParaRPr>
          </a:p>
        </p:txBody>
      </p:sp>
      <p:sp>
        <p:nvSpPr>
          <p:cNvPr id="17" name="文本框 16"/>
          <p:cNvSpPr txBox="1"/>
          <p:nvPr>
            <p:custDataLst>
              <p:tags r:id="rId6"/>
            </p:custDataLst>
          </p:nvPr>
        </p:nvSpPr>
        <p:spPr>
          <a:xfrm>
            <a:off x="9296400" y="2574925"/>
            <a:ext cx="2582863" cy="1997075"/>
          </a:xfrm>
          <a:prstGeom prst="rect">
            <a:avLst/>
          </a:prstGeom>
          <a:noFill/>
        </p:spPr>
        <p:txBody>
          <a:bodyPr wrap="square" rtlCol="0"/>
          <a:lstStyle/>
          <a:p>
            <a:pPr fontAlgn="auto">
              <a:spcAft>
                <a:spcPts val="1200"/>
              </a:spcAft>
            </a:pPr>
            <a:r>
              <a:rPr lang="zh-CN" altLang="en-US" sz="1400" spc="150" noProof="1" dirty="0">
                <a:latin typeface="微软雅黑" panose="020B0503020204020204" pitchFamily="34" charset="-122"/>
                <a:ea typeface="微软雅黑" panose="020B0503020204020204" pitchFamily="34" charset="-122"/>
                <a:cs typeface="+mn-cs"/>
                <a:sym typeface="Arial" panose="020B0604020202020204" pitchFamily="34" charset="0"/>
              </a:rPr>
              <a:t>成为国内领先、全球知名的考试技术服务供应商</a:t>
            </a:r>
            <a:r>
              <a:rPr lang="zh-CN" altLang="en-US" sz="1400" spc="150" noProof="1" dirty="0" smtClean="0">
                <a:latin typeface="微软雅黑" panose="020B0503020204020204" pitchFamily="34" charset="-122"/>
                <a:ea typeface="微软雅黑" panose="020B0503020204020204" pitchFamily="34" charset="-122"/>
                <a:cs typeface="+mn-cs"/>
                <a:sym typeface="Arial" panose="020B0604020202020204" pitchFamily="34" charset="0"/>
              </a:rPr>
              <a:t>；</a:t>
            </a:r>
            <a:endParaRPr lang="en-US" altLang="zh-CN" sz="1400" spc="150" noProof="1" dirty="0" smtClean="0">
              <a:latin typeface="微软雅黑" panose="020B0503020204020204" pitchFamily="34" charset="-122"/>
              <a:ea typeface="微软雅黑" panose="020B0503020204020204" pitchFamily="34" charset="-122"/>
              <a:sym typeface="Arial" panose="020B0604020202020204" pitchFamily="34" charset="0"/>
            </a:endParaRPr>
          </a:p>
          <a:p>
            <a:pPr fontAlgn="auto">
              <a:spcAft>
                <a:spcPts val="1200"/>
              </a:spcAft>
            </a:pPr>
            <a:r>
              <a:rPr lang="zh-CN" altLang="en-US" sz="1400" spc="150" noProof="1" dirty="0" smtClean="0">
                <a:latin typeface="微软雅黑" panose="020B0503020204020204" pitchFamily="34" charset="-122"/>
                <a:ea typeface="微软雅黑" panose="020B0503020204020204" pitchFamily="34" charset="-122"/>
                <a:cs typeface="+mn-cs"/>
                <a:sym typeface="Arial" panose="020B0604020202020204" pitchFamily="34" charset="0"/>
              </a:rPr>
              <a:t>成为</a:t>
            </a:r>
            <a:r>
              <a:rPr lang="zh-CN" altLang="en-US" sz="1400" spc="150" noProof="1" dirty="0">
                <a:latin typeface="微软雅黑" panose="020B0503020204020204" pitchFamily="34" charset="-122"/>
                <a:ea typeface="微软雅黑" panose="020B0503020204020204" pitchFamily="34" charset="-122"/>
                <a:cs typeface="+mn-cs"/>
                <a:sym typeface="Arial" panose="020B0604020202020204" pitchFamily="34" charset="0"/>
              </a:rPr>
              <a:t>最有社会责任感的公司</a:t>
            </a:r>
            <a:r>
              <a:rPr lang="zh-CN" altLang="en-US" sz="1400" spc="150" noProof="1" dirty="0" smtClean="0">
                <a:latin typeface="微软雅黑" panose="020B0503020204020204" pitchFamily="34" charset="-122"/>
                <a:ea typeface="微软雅黑" panose="020B0503020204020204" pitchFamily="34" charset="-122"/>
                <a:cs typeface="+mn-cs"/>
                <a:sym typeface="Arial" panose="020B0604020202020204" pitchFamily="34" charset="0"/>
              </a:rPr>
              <a:t>；</a:t>
            </a:r>
            <a:endParaRPr lang="en-US" altLang="zh-CN" sz="1400" spc="150" noProof="1" dirty="0" smtClean="0">
              <a:latin typeface="微软雅黑" panose="020B0503020204020204" pitchFamily="34" charset="-122"/>
              <a:ea typeface="微软雅黑" panose="020B0503020204020204" pitchFamily="34" charset="-122"/>
              <a:sym typeface="Arial" panose="020B0604020202020204" pitchFamily="34" charset="0"/>
            </a:endParaRPr>
          </a:p>
          <a:p>
            <a:pPr fontAlgn="auto">
              <a:spcAft>
                <a:spcPts val="1200"/>
              </a:spcAft>
            </a:pPr>
            <a:r>
              <a:rPr lang="zh-CN" altLang="en-US" sz="1400" spc="150" noProof="1" dirty="0" smtClean="0">
                <a:latin typeface="微软雅黑" panose="020B0503020204020204" pitchFamily="34" charset="-122"/>
                <a:ea typeface="微软雅黑" panose="020B0503020204020204" pitchFamily="34" charset="-122"/>
                <a:cs typeface="+mn-cs"/>
                <a:sym typeface="Arial" panose="020B0604020202020204" pitchFamily="34" charset="0"/>
              </a:rPr>
              <a:t>成为</a:t>
            </a:r>
            <a:r>
              <a:rPr lang="zh-CN" altLang="en-US" sz="1400" spc="150" noProof="1" dirty="0">
                <a:latin typeface="微软雅黑" panose="020B0503020204020204" pitchFamily="34" charset="-122"/>
                <a:ea typeface="微软雅黑" panose="020B0503020204020204" pitchFamily="34" charset="-122"/>
                <a:cs typeface="+mn-cs"/>
                <a:sym typeface="Arial" panose="020B0604020202020204" pitchFamily="34" charset="0"/>
              </a:rPr>
              <a:t>员工实现自我价值的最佳平台。</a:t>
            </a:r>
            <a:endParaRPr lang="zh-CN" altLang="en-US" sz="1400" spc="150" noProof="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椭圆 17"/>
          <p:cNvSpPr/>
          <p:nvPr>
            <p:custDataLst>
              <p:tags r:id="rId7"/>
            </p:custDataLst>
          </p:nvPr>
        </p:nvSpPr>
        <p:spPr>
          <a:xfrm>
            <a:off x="5180013" y="2274888"/>
            <a:ext cx="1685925" cy="1685925"/>
          </a:xfrm>
          <a:prstGeom prst="ellipse">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r>
              <a:rPr lang="zh-CN" altLang="en-US" sz="2800" b="1" strike="noStrike" spc="200" noProof="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企业文化</a:t>
            </a:r>
            <a:endParaRPr lang="en-US" altLang="zh-CN" sz="2800" b="1" strike="noStrike" spc="200" noProof="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45064" name="图片 5"/>
          <p:cNvPicPr>
            <a:picLocks noChangeAspect="1"/>
          </p:cNvPicPr>
          <p:nvPr/>
        </p:nvPicPr>
        <p:blipFill>
          <a:blip r:embed="rId8"/>
          <a:stretch>
            <a:fillRect/>
          </a:stretch>
        </p:blipFill>
        <p:spPr>
          <a:xfrm>
            <a:off x="7392988" y="2090738"/>
            <a:ext cx="1819275" cy="2095500"/>
          </a:xfrm>
          <a:prstGeom prst="rect">
            <a:avLst/>
          </a:prstGeom>
          <a:noFill/>
          <a:ln w="9525">
            <a:noFill/>
          </a:ln>
        </p:spPr>
      </p:pic>
      <p:grpSp>
        <p:nvGrpSpPr>
          <p:cNvPr id="45065" name="组合 36"/>
          <p:cNvGrpSpPr/>
          <p:nvPr/>
        </p:nvGrpSpPr>
        <p:grpSpPr>
          <a:xfrm>
            <a:off x="1420813" y="1833563"/>
            <a:ext cx="1641475" cy="446087"/>
            <a:chOff x="3018" y="1929"/>
            <a:chExt cx="2025" cy="702"/>
          </a:xfrm>
        </p:grpSpPr>
        <p:sp>
          <p:nvSpPr>
            <p:cNvPr id="14" name="文本框 13"/>
            <p:cNvSpPr txBox="1"/>
            <p:nvPr>
              <p:custDataLst>
                <p:tags r:id="rId9"/>
              </p:custDataLst>
            </p:nvPr>
          </p:nvSpPr>
          <p:spPr>
            <a:xfrm>
              <a:off x="3018" y="1929"/>
              <a:ext cx="2025" cy="594"/>
            </a:xfrm>
            <a:prstGeom prst="rect">
              <a:avLst/>
            </a:prstGeom>
            <a:noFill/>
          </p:spPr>
          <p:txBody>
            <a:bodyPr wrap="square" rtlCol="0"/>
            <a:lstStyle/>
            <a:p>
              <a:pPr algn="r" fontAlgn="auto">
                <a:lnSpc>
                  <a:spcPct val="110000"/>
                </a:lnSpc>
              </a:pPr>
              <a:r>
                <a:rPr lang="zh-CN" altLang="en-US" sz="2000" b="1" spc="200" noProof="1" dirty="0">
                  <a:solidFill>
                    <a:srgbClr val="0070C0"/>
                  </a:solidFill>
                  <a:latin typeface="微软雅黑" panose="020B0503020204020204" pitchFamily="34" charset="-122"/>
                  <a:ea typeface="微软雅黑" panose="020B0503020204020204" pitchFamily="34" charset="-122"/>
                  <a:cs typeface="+mj-cs"/>
                  <a:sym typeface="Arial" panose="020B0604020202020204" pitchFamily="34" charset="0"/>
                </a:rPr>
                <a:t>企业使命</a:t>
              </a:r>
              <a:endParaRPr lang="zh-CN" altLang="en-US" sz="2000" b="1" spc="200" noProof="1" dirty="0">
                <a:solidFill>
                  <a:srgbClr val="0070C0"/>
                </a:solidFill>
                <a:latin typeface="微软雅黑" panose="020B0503020204020204" pitchFamily="34" charset="-122"/>
                <a:ea typeface="微软雅黑" panose="020B0503020204020204" pitchFamily="34" charset="-122"/>
                <a:cs typeface="+mj-cs"/>
                <a:sym typeface="Arial" panose="020B0604020202020204" pitchFamily="34" charset="0"/>
              </a:endParaRPr>
            </a:p>
          </p:txBody>
        </p:sp>
        <p:cxnSp>
          <p:nvCxnSpPr>
            <p:cNvPr id="35" name="直接连接符 34"/>
            <p:cNvCxnSpPr/>
            <p:nvPr/>
          </p:nvCxnSpPr>
          <p:spPr>
            <a:xfrm flipV="1">
              <a:off x="3354" y="2613"/>
              <a:ext cx="1642" cy="18"/>
            </a:xfrm>
            <a:prstGeom prst="line">
              <a:avLst/>
            </a:prstGeom>
            <a:ln w="38100">
              <a:solidFill>
                <a:srgbClr val="0070CE"/>
              </a:solidFill>
            </a:ln>
          </p:spPr>
          <p:style>
            <a:lnRef idx="3">
              <a:schemeClr val="accent1"/>
            </a:lnRef>
            <a:fillRef idx="0">
              <a:schemeClr val="accent1"/>
            </a:fillRef>
            <a:effectRef idx="2">
              <a:schemeClr val="accent1"/>
            </a:effectRef>
            <a:fontRef idx="minor">
              <a:schemeClr val="tx1"/>
            </a:fontRef>
          </p:style>
        </p:cxnSp>
      </p:grpSp>
      <p:cxnSp>
        <p:nvCxnSpPr>
          <p:cNvPr id="36" name="直接连接符 35"/>
          <p:cNvCxnSpPr/>
          <p:nvPr/>
        </p:nvCxnSpPr>
        <p:spPr>
          <a:xfrm flipV="1">
            <a:off x="9356725" y="2279650"/>
            <a:ext cx="1268413" cy="7938"/>
          </a:xfrm>
          <a:prstGeom prst="line">
            <a:avLst/>
          </a:prstGeom>
          <a:ln w="38100">
            <a:solidFill>
              <a:srgbClr val="0070CE"/>
            </a:solidFill>
          </a:ln>
        </p:spPr>
        <p:style>
          <a:lnRef idx="3">
            <a:schemeClr val="accent1"/>
          </a:lnRef>
          <a:fillRef idx="0">
            <a:schemeClr val="accent1"/>
          </a:fillRef>
          <a:effectRef idx="2">
            <a:schemeClr val="accent1"/>
          </a:effectRef>
          <a:fontRef idx="minor">
            <a:schemeClr val="tx1"/>
          </a:fontRef>
        </p:style>
      </p:cxnSp>
      <p:sp>
        <p:nvSpPr>
          <p:cNvPr id="45069" name="标题 1"/>
          <p:cNvSpPr txBox="1"/>
          <p:nvPr/>
        </p:nvSpPr>
        <p:spPr>
          <a:xfrm>
            <a:off x="1546225" y="4622800"/>
            <a:ext cx="1909763" cy="515938"/>
          </a:xfrm>
          <a:prstGeom prst="rect">
            <a:avLst/>
          </a:prstGeom>
          <a:noFill/>
          <a:ln w="9525">
            <a:noFill/>
          </a:ln>
        </p:spPr>
        <p:txBody>
          <a:bodyPr lIns="101600" tIns="38100" rIns="76200" bIns="38100" anchor="t" anchorCtr="0"/>
          <a:p>
            <a:r>
              <a:rPr lang="zh-CN" altLang="en-US" sz="2000" b="1" baseline="0" dirty="0">
                <a:solidFill>
                  <a:srgbClr val="0070C0"/>
                </a:solidFill>
                <a:latin typeface="微软雅黑" panose="020B0503020204020204" pitchFamily="34" charset="-122"/>
                <a:ea typeface="微软雅黑" panose="020B0503020204020204" pitchFamily="34" charset="-122"/>
                <a:sym typeface="等线" panose="02010600030101010101" charset="-122"/>
              </a:rPr>
              <a:t>核心价值观</a:t>
            </a:r>
            <a:endParaRPr lang="zh-CN" altLang="en-US" sz="2000" b="1" baseline="0" dirty="0">
              <a:solidFill>
                <a:srgbClr val="0070C0"/>
              </a:solidFill>
              <a:latin typeface="微软雅黑" panose="020B0503020204020204" pitchFamily="34" charset="-122"/>
              <a:ea typeface="微软雅黑" panose="020B0503020204020204" pitchFamily="34" charset="-122"/>
              <a:sym typeface="等线" panose="02010600030101010101" charset="-122"/>
            </a:endParaRPr>
          </a:p>
        </p:txBody>
      </p:sp>
      <p:sp>
        <p:nvSpPr>
          <p:cNvPr id="66" name="椭圆 65"/>
          <p:cNvSpPr/>
          <p:nvPr>
            <p:custDataLst>
              <p:tags r:id="rId10"/>
            </p:custDataLst>
          </p:nvPr>
        </p:nvSpPr>
        <p:spPr>
          <a:xfrm>
            <a:off x="1322388" y="5195888"/>
            <a:ext cx="842963" cy="831850"/>
          </a:xfrm>
          <a:prstGeom prst="ellipse">
            <a:avLst/>
          </a:prstGeom>
          <a:solidFill>
            <a:srgbClr val="4F7FAA"/>
          </a:solidFill>
          <a:ln w="38100">
            <a:noFill/>
          </a:ln>
        </p:spPr>
        <p:style>
          <a:lnRef idx="2">
            <a:srgbClr val="4F7FAA">
              <a:shade val="50000"/>
            </a:srgbClr>
          </a:lnRef>
          <a:fillRef idx="1">
            <a:srgbClr val="4F7FAA"/>
          </a:fillRef>
          <a:effectRef idx="0">
            <a:srgbClr val="4F7FAA"/>
          </a:effectRef>
          <a:fontRef idx="minor">
            <a:srgbClr val="FFFFFF"/>
          </a:fontRef>
        </p:style>
        <p:txBody>
          <a:bodyPr wrap="square" lIns="91440" tIns="45720" rIns="91440" bIns="45720" rtlCol="0" anchor="ctr">
            <a:normAutofit/>
          </a:bodyPr>
          <a:lstStyle>
            <a:defPPr>
              <a:defRPr lang="zh-CN"/>
            </a:defPPr>
            <a:lvl1pPr marL="0" algn="l" defTabSz="913765" rtl="0" eaLnBrk="1" latinLnBrk="0" hangingPunct="1">
              <a:defRPr sz="1800" kern="1200">
                <a:solidFill>
                  <a:srgbClr val="FFFFFF"/>
                </a:solidFill>
              </a:defRPr>
            </a:lvl1pPr>
            <a:lvl2pPr marL="457200" algn="l" defTabSz="913765" rtl="0" eaLnBrk="1" latinLnBrk="0" hangingPunct="1">
              <a:defRPr sz="1800" kern="1200">
                <a:solidFill>
                  <a:srgbClr val="FFFFFF"/>
                </a:solidFill>
              </a:defRPr>
            </a:lvl2pPr>
            <a:lvl3pPr marL="914400" algn="l" defTabSz="913765" rtl="0" eaLnBrk="1" latinLnBrk="0" hangingPunct="1">
              <a:defRPr sz="1800" kern="1200">
                <a:solidFill>
                  <a:srgbClr val="FFFFFF"/>
                </a:solidFill>
              </a:defRPr>
            </a:lvl3pPr>
            <a:lvl4pPr marL="1371600" algn="l" defTabSz="913765" rtl="0" eaLnBrk="1" latinLnBrk="0" hangingPunct="1">
              <a:defRPr sz="1800" kern="1200">
                <a:solidFill>
                  <a:srgbClr val="FFFFFF"/>
                </a:solidFill>
              </a:defRPr>
            </a:lvl4pPr>
            <a:lvl5pPr marL="1828800" algn="l" defTabSz="913765" rtl="0" eaLnBrk="1" latinLnBrk="0" hangingPunct="1">
              <a:defRPr sz="1800" kern="1200">
                <a:solidFill>
                  <a:srgbClr val="FFFFFF"/>
                </a:solidFill>
              </a:defRPr>
            </a:lvl5pPr>
            <a:lvl6pPr marL="2286000" algn="l" defTabSz="913765" rtl="0" eaLnBrk="1" latinLnBrk="0" hangingPunct="1">
              <a:defRPr sz="1800" kern="1200">
                <a:solidFill>
                  <a:srgbClr val="FFFFFF"/>
                </a:solidFill>
              </a:defRPr>
            </a:lvl6pPr>
            <a:lvl7pPr marL="2743200" algn="l" defTabSz="913765" rtl="0" eaLnBrk="1" latinLnBrk="0" hangingPunct="1">
              <a:defRPr sz="1800" kern="1200">
                <a:solidFill>
                  <a:srgbClr val="FFFFFF"/>
                </a:solidFill>
              </a:defRPr>
            </a:lvl7pPr>
            <a:lvl8pPr marL="3200400" algn="l" defTabSz="913765" rtl="0" eaLnBrk="1" latinLnBrk="0" hangingPunct="1">
              <a:defRPr sz="1800" kern="1200">
                <a:solidFill>
                  <a:srgbClr val="FFFFFF"/>
                </a:solidFill>
              </a:defRPr>
            </a:lvl8pPr>
            <a:lvl9pPr marL="3657600" algn="l" defTabSz="913765" rtl="0" eaLnBrk="1" latinLnBrk="0" hangingPunct="1">
              <a:defRPr sz="1800" kern="1200">
                <a:solidFill>
                  <a:srgbClr val="FFFFFF"/>
                </a:solidFill>
              </a:defRPr>
            </a:lvl9pPr>
          </a:lstStyle>
          <a:p>
            <a:pPr algn="ctr" fontAlgn="auto"/>
            <a:endParaRPr lang="zh-CN" altLang="en-US" strike="noStrike" noProof="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5071" name="文本框 2"/>
          <p:cNvSpPr txBox="1"/>
          <p:nvPr/>
        </p:nvSpPr>
        <p:spPr>
          <a:xfrm>
            <a:off x="1303338" y="5441950"/>
            <a:ext cx="904875" cy="338138"/>
          </a:xfrm>
          <a:prstGeom prst="rect">
            <a:avLst/>
          </a:prstGeom>
          <a:noFill/>
          <a:ln w="9525">
            <a:noFill/>
          </a:ln>
        </p:spPr>
        <p:txBody>
          <a:bodyPr wrap="square" anchor="t" anchorCtr="0">
            <a:spAutoFit/>
          </a:bodyPr>
          <a:p>
            <a:pPr algn="ctr"/>
            <a:r>
              <a:rPr lang="zh-CN" altLang="en-US" sz="1600" b="1" dirty="0">
                <a:solidFill>
                  <a:srgbClr val="FFFFFF"/>
                </a:solidFill>
                <a:latin typeface="微软雅黑" panose="020B0503020204020204" pitchFamily="34" charset="-122"/>
                <a:ea typeface="微软雅黑" panose="020B0503020204020204" pitchFamily="34" charset="-122"/>
              </a:rPr>
              <a:t>诚信</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sp>
        <p:nvSpPr>
          <p:cNvPr id="64" name="椭圆 63"/>
          <p:cNvSpPr/>
          <p:nvPr>
            <p:custDataLst>
              <p:tags r:id="rId11"/>
            </p:custDataLst>
          </p:nvPr>
        </p:nvSpPr>
        <p:spPr>
          <a:xfrm>
            <a:off x="2597150" y="5195888"/>
            <a:ext cx="842963" cy="830263"/>
          </a:xfrm>
          <a:prstGeom prst="ellipse">
            <a:avLst/>
          </a:prstGeom>
          <a:solidFill>
            <a:srgbClr val="AA4F52"/>
          </a:solidFill>
          <a:ln w="38100">
            <a:noFill/>
          </a:ln>
        </p:spPr>
        <p:style>
          <a:lnRef idx="2">
            <a:srgbClr val="4F7FAA">
              <a:shade val="50000"/>
            </a:srgbClr>
          </a:lnRef>
          <a:fillRef idx="1">
            <a:srgbClr val="4F7FAA"/>
          </a:fillRef>
          <a:effectRef idx="0">
            <a:srgbClr val="4F7FAA"/>
          </a:effectRef>
          <a:fontRef idx="minor">
            <a:srgbClr val="FFFFFF"/>
          </a:fontRef>
        </p:style>
        <p:txBody>
          <a:bodyPr wrap="square" lIns="91440" tIns="45720" rIns="91440" bIns="45720" rtlCol="0" anchor="ctr">
            <a:normAutofit/>
          </a:bodyPr>
          <a:lstStyle>
            <a:defPPr>
              <a:defRPr lang="zh-CN"/>
            </a:defPPr>
            <a:lvl1pPr marL="0" algn="l" defTabSz="913765" rtl="0" eaLnBrk="1" latinLnBrk="0" hangingPunct="1">
              <a:defRPr sz="1800" kern="1200">
                <a:solidFill>
                  <a:srgbClr val="FFFFFF"/>
                </a:solidFill>
              </a:defRPr>
            </a:lvl1pPr>
            <a:lvl2pPr marL="457200" algn="l" defTabSz="913765" rtl="0" eaLnBrk="1" latinLnBrk="0" hangingPunct="1">
              <a:defRPr sz="1800" kern="1200">
                <a:solidFill>
                  <a:srgbClr val="FFFFFF"/>
                </a:solidFill>
              </a:defRPr>
            </a:lvl2pPr>
            <a:lvl3pPr marL="914400" algn="l" defTabSz="913765" rtl="0" eaLnBrk="1" latinLnBrk="0" hangingPunct="1">
              <a:defRPr sz="1800" kern="1200">
                <a:solidFill>
                  <a:srgbClr val="FFFFFF"/>
                </a:solidFill>
              </a:defRPr>
            </a:lvl3pPr>
            <a:lvl4pPr marL="1371600" algn="l" defTabSz="913765" rtl="0" eaLnBrk="1" latinLnBrk="0" hangingPunct="1">
              <a:defRPr sz="1800" kern="1200">
                <a:solidFill>
                  <a:srgbClr val="FFFFFF"/>
                </a:solidFill>
              </a:defRPr>
            </a:lvl4pPr>
            <a:lvl5pPr marL="1828800" algn="l" defTabSz="913765" rtl="0" eaLnBrk="1" latinLnBrk="0" hangingPunct="1">
              <a:defRPr sz="1800" kern="1200">
                <a:solidFill>
                  <a:srgbClr val="FFFFFF"/>
                </a:solidFill>
              </a:defRPr>
            </a:lvl5pPr>
            <a:lvl6pPr marL="2286000" algn="l" defTabSz="913765" rtl="0" eaLnBrk="1" latinLnBrk="0" hangingPunct="1">
              <a:defRPr sz="1800" kern="1200">
                <a:solidFill>
                  <a:srgbClr val="FFFFFF"/>
                </a:solidFill>
              </a:defRPr>
            </a:lvl6pPr>
            <a:lvl7pPr marL="2743200" algn="l" defTabSz="913765" rtl="0" eaLnBrk="1" latinLnBrk="0" hangingPunct="1">
              <a:defRPr sz="1800" kern="1200">
                <a:solidFill>
                  <a:srgbClr val="FFFFFF"/>
                </a:solidFill>
              </a:defRPr>
            </a:lvl7pPr>
            <a:lvl8pPr marL="3200400" algn="l" defTabSz="913765" rtl="0" eaLnBrk="1" latinLnBrk="0" hangingPunct="1">
              <a:defRPr sz="1800" kern="1200">
                <a:solidFill>
                  <a:srgbClr val="FFFFFF"/>
                </a:solidFill>
              </a:defRPr>
            </a:lvl8pPr>
            <a:lvl9pPr marL="3657600" algn="l" defTabSz="913765" rtl="0" eaLnBrk="1" latinLnBrk="0" hangingPunct="1">
              <a:defRPr sz="1800" kern="1200">
                <a:solidFill>
                  <a:srgbClr val="FFFFFF"/>
                </a:solidFill>
              </a:defRPr>
            </a:lvl9pPr>
          </a:lstStyle>
          <a:p>
            <a:pPr algn="ctr" fontAlgn="auto"/>
            <a:endParaRPr lang="zh-CN" altLang="en-US" strike="noStrike" noProof="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5073" name="文本框 43"/>
          <p:cNvSpPr txBox="1"/>
          <p:nvPr/>
        </p:nvSpPr>
        <p:spPr>
          <a:xfrm>
            <a:off x="2555875" y="5440363"/>
            <a:ext cx="904875" cy="339725"/>
          </a:xfrm>
          <a:prstGeom prst="rect">
            <a:avLst/>
          </a:prstGeom>
          <a:noFill/>
          <a:ln w="9525">
            <a:noFill/>
          </a:ln>
        </p:spPr>
        <p:txBody>
          <a:bodyPr wrap="square" anchor="t" anchorCtr="0">
            <a:spAutoFit/>
          </a:bodyPr>
          <a:p>
            <a:pPr algn="ctr"/>
            <a:r>
              <a:rPr lang="zh-CN" altLang="en-US" sz="1600" b="1">
                <a:solidFill>
                  <a:srgbClr val="FFFFFF"/>
                </a:solidFill>
                <a:latin typeface="微软雅黑" panose="020B0503020204020204" pitchFamily="34" charset="-122"/>
                <a:ea typeface="微软雅黑" panose="020B0503020204020204" pitchFamily="34" charset="-122"/>
              </a:rPr>
              <a:t>求实</a:t>
            </a:r>
            <a:endParaRPr lang="zh-CN" altLang="en-US" sz="1600" b="1">
              <a:solidFill>
                <a:srgbClr val="FFFFFF"/>
              </a:solidFill>
              <a:latin typeface="微软雅黑" panose="020B0503020204020204" pitchFamily="34" charset="-122"/>
              <a:ea typeface="微软雅黑" panose="020B0503020204020204" pitchFamily="34" charset="-122"/>
            </a:endParaRPr>
          </a:p>
        </p:txBody>
      </p:sp>
      <p:sp>
        <p:nvSpPr>
          <p:cNvPr id="62" name="椭圆 61"/>
          <p:cNvSpPr/>
          <p:nvPr>
            <p:custDataLst>
              <p:tags r:id="rId12"/>
            </p:custDataLst>
          </p:nvPr>
        </p:nvSpPr>
        <p:spPr>
          <a:xfrm>
            <a:off x="3848100" y="5195888"/>
            <a:ext cx="835025" cy="830263"/>
          </a:xfrm>
          <a:prstGeom prst="ellipse">
            <a:avLst/>
          </a:prstGeom>
          <a:solidFill>
            <a:srgbClr val="4F7FAA"/>
          </a:solidFill>
          <a:ln w="38100">
            <a:noFill/>
          </a:ln>
        </p:spPr>
        <p:style>
          <a:lnRef idx="2">
            <a:srgbClr val="4F7FAA">
              <a:shade val="50000"/>
            </a:srgbClr>
          </a:lnRef>
          <a:fillRef idx="1">
            <a:srgbClr val="4F7FAA"/>
          </a:fillRef>
          <a:effectRef idx="0">
            <a:srgbClr val="4F7FAA"/>
          </a:effectRef>
          <a:fontRef idx="minor">
            <a:srgbClr val="FFFFFF"/>
          </a:fontRef>
        </p:style>
        <p:txBody>
          <a:bodyPr wrap="square" lIns="91440" tIns="45720" rIns="91440" bIns="45720" rtlCol="0" anchor="ctr">
            <a:normAutofit/>
          </a:bodyPr>
          <a:lstStyle>
            <a:defPPr>
              <a:defRPr lang="zh-CN"/>
            </a:defPPr>
            <a:lvl1pPr marL="0" algn="l" defTabSz="913765" rtl="0" eaLnBrk="1" latinLnBrk="0" hangingPunct="1">
              <a:defRPr sz="1800" kern="1200">
                <a:solidFill>
                  <a:srgbClr val="FFFFFF"/>
                </a:solidFill>
              </a:defRPr>
            </a:lvl1pPr>
            <a:lvl2pPr marL="457200" algn="l" defTabSz="913765" rtl="0" eaLnBrk="1" latinLnBrk="0" hangingPunct="1">
              <a:defRPr sz="1800" kern="1200">
                <a:solidFill>
                  <a:srgbClr val="FFFFFF"/>
                </a:solidFill>
              </a:defRPr>
            </a:lvl2pPr>
            <a:lvl3pPr marL="914400" algn="l" defTabSz="913765" rtl="0" eaLnBrk="1" latinLnBrk="0" hangingPunct="1">
              <a:defRPr sz="1800" kern="1200">
                <a:solidFill>
                  <a:srgbClr val="FFFFFF"/>
                </a:solidFill>
              </a:defRPr>
            </a:lvl3pPr>
            <a:lvl4pPr marL="1371600" algn="l" defTabSz="913765" rtl="0" eaLnBrk="1" latinLnBrk="0" hangingPunct="1">
              <a:defRPr sz="1800" kern="1200">
                <a:solidFill>
                  <a:srgbClr val="FFFFFF"/>
                </a:solidFill>
              </a:defRPr>
            </a:lvl4pPr>
            <a:lvl5pPr marL="1828800" algn="l" defTabSz="913765" rtl="0" eaLnBrk="1" latinLnBrk="0" hangingPunct="1">
              <a:defRPr sz="1800" kern="1200">
                <a:solidFill>
                  <a:srgbClr val="FFFFFF"/>
                </a:solidFill>
              </a:defRPr>
            </a:lvl5pPr>
            <a:lvl6pPr marL="2286000" algn="l" defTabSz="913765" rtl="0" eaLnBrk="1" latinLnBrk="0" hangingPunct="1">
              <a:defRPr sz="1800" kern="1200">
                <a:solidFill>
                  <a:srgbClr val="FFFFFF"/>
                </a:solidFill>
              </a:defRPr>
            </a:lvl6pPr>
            <a:lvl7pPr marL="2743200" algn="l" defTabSz="913765" rtl="0" eaLnBrk="1" latinLnBrk="0" hangingPunct="1">
              <a:defRPr sz="1800" kern="1200">
                <a:solidFill>
                  <a:srgbClr val="FFFFFF"/>
                </a:solidFill>
              </a:defRPr>
            </a:lvl7pPr>
            <a:lvl8pPr marL="3200400" algn="l" defTabSz="913765" rtl="0" eaLnBrk="1" latinLnBrk="0" hangingPunct="1">
              <a:defRPr sz="1800" kern="1200">
                <a:solidFill>
                  <a:srgbClr val="FFFFFF"/>
                </a:solidFill>
              </a:defRPr>
            </a:lvl8pPr>
            <a:lvl9pPr marL="3657600" algn="l" defTabSz="913765" rtl="0" eaLnBrk="1" latinLnBrk="0" hangingPunct="1">
              <a:defRPr sz="1800" kern="1200">
                <a:solidFill>
                  <a:srgbClr val="FFFFFF"/>
                </a:solidFill>
              </a:defRPr>
            </a:lvl9pPr>
          </a:lstStyle>
          <a:p>
            <a:pPr algn="ctr" fontAlgn="auto"/>
            <a:endParaRPr lang="zh-CN" altLang="en-US" strike="noStrike" noProof="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5075" name="文本框 44"/>
          <p:cNvSpPr txBox="1"/>
          <p:nvPr/>
        </p:nvSpPr>
        <p:spPr>
          <a:xfrm>
            <a:off x="3808413" y="5440363"/>
            <a:ext cx="895350" cy="339725"/>
          </a:xfrm>
          <a:prstGeom prst="rect">
            <a:avLst/>
          </a:prstGeom>
          <a:noFill/>
          <a:ln w="9525">
            <a:noFill/>
          </a:ln>
        </p:spPr>
        <p:txBody>
          <a:bodyPr wrap="square" anchor="t" anchorCtr="0">
            <a:spAutoFit/>
          </a:bodyPr>
          <a:p>
            <a:pPr algn="ctr"/>
            <a:r>
              <a:rPr lang="zh-CN" altLang="en-US" sz="1600" b="1">
                <a:solidFill>
                  <a:srgbClr val="FFFFFF"/>
                </a:solidFill>
                <a:latin typeface="微软雅黑" panose="020B0503020204020204" pitchFamily="34" charset="-122"/>
                <a:ea typeface="微软雅黑" panose="020B0503020204020204" pitchFamily="34" charset="-122"/>
              </a:rPr>
              <a:t>高效</a:t>
            </a:r>
            <a:endParaRPr lang="zh-CN" altLang="en-US" sz="1600" b="1">
              <a:solidFill>
                <a:srgbClr val="FFFFFF"/>
              </a:solidFill>
              <a:latin typeface="微软雅黑" panose="020B0503020204020204" pitchFamily="34" charset="-122"/>
              <a:ea typeface="微软雅黑" panose="020B0503020204020204" pitchFamily="34" charset="-122"/>
            </a:endParaRPr>
          </a:p>
        </p:txBody>
      </p:sp>
      <p:sp>
        <p:nvSpPr>
          <p:cNvPr id="60" name="椭圆 59"/>
          <p:cNvSpPr/>
          <p:nvPr>
            <p:custDataLst>
              <p:tags r:id="rId13"/>
            </p:custDataLst>
          </p:nvPr>
        </p:nvSpPr>
        <p:spPr>
          <a:xfrm>
            <a:off x="5097463" y="5195888"/>
            <a:ext cx="835025" cy="830263"/>
          </a:xfrm>
          <a:prstGeom prst="ellipse">
            <a:avLst/>
          </a:prstGeom>
          <a:solidFill>
            <a:srgbClr val="AA4F52"/>
          </a:solidFill>
          <a:ln w="38100">
            <a:noFill/>
          </a:ln>
        </p:spPr>
        <p:style>
          <a:lnRef idx="2">
            <a:srgbClr val="4F7FAA">
              <a:shade val="50000"/>
            </a:srgbClr>
          </a:lnRef>
          <a:fillRef idx="1">
            <a:srgbClr val="4F7FAA"/>
          </a:fillRef>
          <a:effectRef idx="0">
            <a:srgbClr val="4F7FAA"/>
          </a:effectRef>
          <a:fontRef idx="minor">
            <a:srgbClr val="FFFFFF"/>
          </a:fontRef>
        </p:style>
        <p:txBody>
          <a:bodyPr wrap="square" lIns="91440" tIns="45720" rIns="91440" bIns="45720" rtlCol="0" anchor="ctr">
            <a:normAutofit/>
          </a:bodyPr>
          <a:lstStyle>
            <a:defPPr>
              <a:defRPr lang="zh-CN"/>
            </a:defPPr>
            <a:lvl1pPr marL="0" algn="l" defTabSz="913765" rtl="0" eaLnBrk="1" latinLnBrk="0" hangingPunct="1">
              <a:defRPr sz="1800" kern="1200">
                <a:solidFill>
                  <a:srgbClr val="FFFFFF"/>
                </a:solidFill>
              </a:defRPr>
            </a:lvl1pPr>
            <a:lvl2pPr marL="457200" algn="l" defTabSz="913765" rtl="0" eaLnBrk="1" latinLnBrk="0" hangingPunct="1">
              <a:defRPr sz="1800" kern="1200">
                <a:solidFill>
                  <a:srgbClr val="FFFFFF"/>
                </a:solidFill>
              </a:defRPr>
            </a:lvl2pPr>
            <a:lvl3pPr marL="914400" algn="l" defTabSz="913765" rtl="0" eaLnBrk="1" latinLnBrk="0" hangingPunct="1">
              <a:defRPr sz="1800" kern="1200">
                <a:solidFill>
                  <a:srgbClr val="FFFFFF"/>
                </a:solidFill>
              </a:defRPr>
            </a:lvl3pPr>
            <a:lvl4pPr marL="1371600" algn="l" defTabSz="913765" rtl="0" eaLnBrk="1" latinLnBrk="0" hangingPunct="1">
              <a:defRPr sz="1800" kern="1200">
                <a:solidFill>
                  <a:srgbClr val="FFFFFF"/>
                </a:solidFill>
              </a:defRPr>
            </a:lvl4pPr>
            <a:lvl5pPr marL="1828800" algn="l" defTabSz="913765" rtl="0" eaLnBrk="1" latinLnBrk="0" hangingPunct="1">
              <a:defRPr sz="1800" kern="1200">
                <a:solidFill>
                  <a:srgbClr val="FFFFFF"/>
                </a:solidFill>
              </a:defRPr>
            </a:lvl5pPr>
            <a:lvl6pPr marL="2286000" algn="l" defTabSz="913765" rtl="0" eaLnBrk="1" latinLnBrk="0" hangingPunct="1">
              <a:defRPr sz="1800" kern="1200">
                <a:solidFill>
                  <a:srgbClr val="FFFFFF"/>
                </a:solidFill>
              </a:defRPr>
            </a:lvl6pPr>
            <a:lvl7pPr marL="2743200" algn="l" defTabSz="913765" rtl="0" eaLnBrk="1" latinLnBrk="0" hangingPunct="1">
              <a:defRPr sz="1800" kern="1200">
                <a:solidFill>
                  <a:srgbClr val="FFFFFF"/>
                </a:solidFill>
              </a:defRPr>
            </a:lvl7pPr>
            <a:lvl8pPr marL="3200400" algn="l" defTabSz="913765" rtl="0" eaLnBrk="1" latinLnBrk="0" hangingPunct="1">
              <a:defRPr sz="1800" kern="1200">
                <a:solidFill>
                  <a:srgbClr val="FFFFFF"/>
                </a:solidFill>
              </a:defRPr>
            </a:lvl8pPr>
            <a:lvl9pPr marL="3657600" algn="l" defTabSz="913765" rtl="0" eaLnBrk="1" latinLnBrk="0" hangingPunct="1">
              <a:defRPr sz="1800" kern="1200">
                <a:solidFill>
                  <a:srgbClr val="FFFFFF"/>
                </a:solidFill>
              </a:defRPr>
            </a:lvl9pPr>
          </a:lstStyle>
          <a:p>
            <a:pPr algn="ctr" fontAlgn="auto"/>
            <a:endParaRPr lang="zh-CN" altLang="en-US" strike="noStrike" noProof="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5077" name="文本框 45"/>
          <p:cNvSpPr txBox="1"/>
          <p:nvPr/>
        </p:nvSpPr>
        <p:spPr>
          <a:xfrm>
            <a:off x="5051425" y="5440363"/>
            <a:ext cx="895350" cy="339725"/>
          </a:xfrm>
          <a:prstGeom prst="rect">
            <a:avLst/>
          </a:prstGeom>
          <a:noFill/>
          <a:ln w="9525">
            <a:noFill/>
          </a:ln>
        </p:spPr>
        <p:txBody>
          <a:bodyPr wrap="square" anchor="t" anchorCtr="0">
            <a:spAutoFit/>
          </a:bodyPr>
          <a:p>
            <a:pPr algn="ctr"/>
            <a:r>
              <a:rPr lang="zh-CN" altLang="en-US" sz="1600" b="1">
                <a:solidFill>
                  <a:srgbClr val="FFFFFF"/>
                </a:solidFill>
                <a:latin typeface="微软雅黑" panose="020B0503020204020204" pitchFamily="34" charset="-122"/>
                <a:ea typeface="微软雅黑" panose="020B0503020204020204" pitchFamily="34" charset="-122"/>
              </a:rPr>
              <a:t>严谨</a:t>
            </a:r>
            <a:endParaRPr lang="zh-CN" altLang="en-US" sz="1600" b="1">
              <a:solidFill>
                <a:srgbClr val="FFFFFF"/>
              </a:solidFill>
              <a:latin typeface="微软雅黑" panose="020B0503020204020204" pitchFamily="34" charset="-122"/>
              <a:ea typeface="微软雅黑" panose="020B0503020204020204" pitchFamily="34" charset="-122"/>
            </a:endParaRPr>
          </a:p>
        </p:txBody>
      </p:sp>
      <p:sp>
        <p:nvSpPr>
          <p:cNvPr id="57" name="椭圆 56"/>
          <p:cNvSpPr/>
          <p:nvPr>
            <p:custDataLst>
              <p:tags r:id="rId14"/>
            </p:custDataLst>
          </p:nvPr>
        </p:nvSpPr>
        <p:spPr>
          <a:xfrm>
            <a:off x="6351588" y="5195888"/>
            <a:ext cx="833438" cy="830263"/>
          </a:xfrm>
          <a:prstGeom prst="ellipse">
            <a:avLst/>
          </a:prstGeom>
          <a:solidFill>
            <a:srgbClr val="4F7FAA"/>
          </a:solidFill>
          <a:ln w="38100">
            <a:noFill/>
          </a:ln>
        </p:spPr>
        <p:style>
          <a:lnRef idx="2">
            <a:srgbClr val="4F7FAA">
              <a:shade val="50000"/>
            </a:srgbClr>
          </a:lnRef>
          <a:fillRef idx="1">
            <a:srgbClr val="4F7FAA"/>
          </a:fillRef>
          <a:effectRef idx="0">
            <a:srgbClr val="4F7FAA"/>
          </a:effectRef>
          <a:fontRef idx="minor">
            <a:srgbClr val="FFFFFF"/>
          </a:fontRef>
        </p:style>
        <p:txBody>
          <a:bodyPr wrap="square" lIns="91440" tIns="45720" rIns="91440" bIns="45720" rtlCol="0" anchor="ctr">
            <a:normAutofit/>
          </a:bodyPr>
          <a:lstStyle>
            <a:defPPr>
              <a:defRPr lang="zh-CN"/>
            </a:defPPr>
            <a:lvl1pPr marL="0" algn="l" defTabSz="913765" rtl="0" eaLnBrk="1" latinLnBrk="0" hangingPunct="1">
              <a:defRPr sz="1800" kern="1200">
                <a:solidFill>
                  <a:srgbClr val="FFFFFF"/>
                </a:solidFill>
              </a:defRPr>
            </a:lvl1pPr>
            <a:lvl2pPr marL="457200" algn="l" defTabSz="913765" rtl="0" eaLnBrk="1" latinLnBrk="0" hangingPunct="1">
              <a:defRPr sz="1800" kern="1200">
                <a:solidFill>
                  <a:srgbClr val="FFFFFF"/>
                </a:solidFill>
              </a:defRPr>
            </a:lvl2pPr>
            <a:lvl3pPr marL="914400" algn="l" defTabSz="913765" rtl="0" eaLnBrk="1" latinLnBrk="0" hangingPunct="1">
              <a:defRPr sz="1800" kern="1200">
                <a:solidFill>
                  <a:srgbClr val="FFFFFF"/>
                </a:solidFill>
              </a:defRPr>
            </a:lvl3pPr>
            <a:lvl4pPr marL="1371600" algn="l" defTabSz="913765" rtl="0" eaLnBrk="1" latinLnBrk="0" hangingPunct="1">
              <a:defRPr sz="1800" kern="1200">
                <a:solidFill>
                  <a:srgbClr val="FFFFFF"/>
                </a:solidFill>
              </a:defRPr>
            </a:lvl4pPr>
            <a:lvl5pPr marL="1828800" algn="l" defTabSz="913765" rtl="0" eaLnBrk="1" latinLnBrk="0" hangingPunct="1">
              <a:defRPr sz="1800" kern="1200">
                <a:solidFill>
                  <a:srgbClr val="FFFFFF"/>
                </a:solidFill>
              </a:defRPr>
            </a:lvl5pPr>
            <a:lvl6pPr marL="2286000" algn="l" defTabSz="913765" rtl="0" eaLnBrk="1" latinLnBrk="0" hangingPunct="1">
              <a:defRPr sz="1800" kern="1200">
                <a:solidFill>
                  <a:srgbClr val="FFFFFF"/>
                </a:solidFill>
              </a:defRPr>
            </a:lvl6pPr>
            <a:lvl7pPr marL="2743200" algn="l" defTabSz="913765" rtl="0" eaLnBrk="1" latinLnBrk="0" hangingPunct="1">
              <a:defRPr sz="1800" kern="1200">
                <a:solidFill>
                  <a:srgbClr val="FFFFFF"/>
                </a:solidFill>
              </a:defRPr>
            </a:lvl7pPr>
            <a:lvl8pPr marL="3200400" algn="l" defTabSz="913765" rtl="0" eaLnBrk="1" latinLnBrk="0" hangingPunct="1">
              <a:defRPr sz="1800" kern="1200">
                <a:solidFill>
                  <a:srgbClr val="FFFFFF"/>
                </a:solidFill>
              </a:defRPr>
            </a:lvl8pPr>
            <a:lvl9pPr marL="3657600" algn="l" defTabSz="913765" rtl="0" eaLnBrk="1" latinLnBrk="0" hangingPunct="1">
              <a:defRPr sz="1800" kern="1200">
                <a:solidFill>
                  <a:srgbClr val="FFFFFF"/>
                </a:solidFill>
              </a:defRPr>
            </a:lvl9pPr>
          </a:lstStyle>
          <a:p>
            <a:pPr algn="ctr" fontAlgn="auto"/>
            <a:endParaRPr lang="zh-CN" altLang="en-US" strike="noStrike" noProof="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5079" name="文本框 46"/>
          <p:cNvSpPr txBox="1"/>
          <p:nvPr/>
        </p:nvSpPr>
        <p:spPr>
          <a:xfrm>
            <a:off x="6294438" y="5440363"/>
            <a:ext cx="893762" cy="339725"/>
          </a:xfrm>
          <a:prstGeom prst="rect">
            <a:avLst/>
          </a:prstGeom>
          <a:noFill/>
          <a:ln w="9525">
            <a:noFill/>
          </a:ln>
        </p:spPr>
        <p:txBody>
          <a:bodyPr wrap="square" anchor="t" anchorCtr="0">
            <a:spAutoFit/>
          </a:bodyPr>
          <a:p>
            <a:pPr algn="ctr"/>
            <a:r>
              <a:rPr lang="zh-CN" altLang="en-US" sz="1600" b="1">
                <a:solidFill>
                  <a:srgbClr val="FFFFFF"/>
                </a:solidFill>
                <a:latin typeface="微软雅黑" panose="020B0503020204020204" pitchFamily="34" charset="-122"/>
                <a:ea typeface="微软雅黑" panose="020B0503020204020204" pitchFamily="34" charset="-122"/>
              </a:rPr>
              <a:t>开拓</a:t>
            </a:r>
            <a:endParaRPr lang="zh-CN" altLang="en-US" sz="1600" b="1">
              <a:solidFill>
                <a:srgbClr val="FFFFFF"/>
              </a:solidFill>
              <a:latin typeface="微软雅黑" panose="020B0503020204020204" pitchFamily="34" charset="-122"/>
              <a:ea typeface="微软雅黑" panose="020B0503020204020204" pitchFamily="34" charset="-122"/>
            </a:endParaRPr>
          </a:p>
        </p:txBody>
      </p:sp>
      <p:sp>
        <p:nvSpPr>
          <p:cNvPr id="55" name="椭圆 54"/>
          <p:cNvSpPr/>
          <p:nvPr>
            <p:custDataLst>
              <p:tags r:id="rId15"/>
            </p:custDataLst>
          </p:nvPr>
        </p:nvSpPr>
        <p:spPr>
          <a:xfrm>
            <a:off x="7588250" y="5195888"/>
            <a:ext cx="833438" cy="830263"/>
          </a:xfrm>
          <a:prstGeom prst="ellipse">
            <a:avLst/>
          </a:prstGeom>
          <a:solidFill>
            <a:srgbClr val="AA4F52"/>
          </a:solidFill>
          <a:ln w="38100">
            <a:noFill/>
          </a:ln>
        </p:spPr>
        <p:style>
          <a:lnRef idx="2">
            <a:srgbClr val="4F7FAA">
              <a:shade val="50000"/>
            </a:srgbClr>
          </a:lnRef>
          <a:fillRef idx="1">
            <a:srgbClr val="4F7FAA"/>
          </a:fillRef>
          <a:effectRef idx="0">
            <a:srgbClr val="4F7FAA"/>
          </a:effectRef>
          <a:fontRef idx="minor">
            <a:srgbClr val="FFFFFF"/>
          </a:fontRef>
        </p:style>
        <p:txBody>
          <a:bodyPr wrap="square" lIns="91440" tIns="45720" rIns="91440" bIns="45720" rtlCol="0" anchor="ctr">
            <a:normAutofit/>
          </a:bodyPr>
          <a:lstStyle>
            <a:defPPr>
              <a:defRPr lang="zh-CN"/>
            </a:defPPr>
            <a:lvl1pPr marL="0" algn="l" defTabSz="913765" rtl="0" eaLnBrk="1" latinLnBrk="0" hangingPunct="1">
              <a:defRPr sz="1800" kern="1200">
                <a:solidFill>
                  <a:srgbClr val="FFFFFF"/>
                </a:solidFill>
              </a:defRPr>
            </a:lvl1pPr>
            <a:lvl2pPr marL="457200" algn="l" defTabSz="913765" rtl="0" eaLnBrk="1" latinLnBrk="0" hangingPunct="1">
              <a:defRPr sz="1800" kern="1200">
                <a:solidFill>
                  <a:srgbClr val="FFFFFF"/>
                </a:solidFill>
              </a:defRPr>
            </a:lvl2pPr>
            <a:lvl3pPr marL="914400" algn="l" defTabSz="913765" rtl="0" eaLnBrk="1" latinLnBrk="0" hangingPunct="1">
              <a:defRPr sz="1800" kern="1200">
                <a:solidFill>
                  <a:srgbClr val="FFFFFF"/>
                </a:solidFill>
              </a:defRPr>
            </a:lvl3pPr>
            <a:lvl4pPr marL="1371600" algn="l" defTabSz="913765" rtl="0" eaLnBrk="1" latinLnBrk="0" hangingPunct="1">
              <a:defRPr sz="1800" kern="1200">
                <a:solidFill>
                  <a:srgbClr val="FFFFFF"/>
                </a:solidFill>
              </a:defRPr>
            </a:lvl4pPr>
            <a:lvl5pPr marL="1828800" algn="l" defTabSz="913765" rtl="0" eaLnBrk="1" latinLnBrk="0" hangingPunct="1">
              <a:defRPr sz="1800" kern="1200">
                <a:solidFill>
                  <a:srgbClr val="FFFFFF"/>
                </a:solidFill>
              </a:defRPr>
            </a:lvl5pPr>
            <a:lvl6pPr marL="2286000" algn="l" defTabSz="913765" rtl="0" eaLnBrk="1" latinLnBrk="0" hangingPunct="1">
              <a:defRPr sz="1800" kern="1200">
                <a:solidFill>
                  <a:srgbClr val="FFFFFF"/>
                </a:solidFill>
              </a:defRPr>
            </a:lvl6pPr>
            <a:lvl7pPr marL="2743200" algn="l" defTabSz="913765" rtl="0" eaLnBrk="1" latinLnBrk="0" hangingPunct="1">
              <a:defRPr sz="1800" kern="1200">
                <a:solidFill>
                  <a:srgbClr val="FFFFFF"/>
                </a:solidFill>
              </a:defRPr>
            </a:lvl7pPr>
            <a:lvl8pPr marL="3200400" algn="l" defTabSz="913765" rtl="0" eaLnBrk="1" latinLnBrk="0" hangingPunct="1">
              <a:defRPr sz="1800" kern="1200">
                <a:solidFill>
                  <a:srgbClr val="FFFFFF"/>
                </a:solidFill>
              </a:defRPr>
            </a:lvl8pPr>
            <a:lvl9pPr marL="3657600" algn="l" defTabSz="913765" rtl="0" eaLnBrk="1" latinLnBrk="0" hangingPunct="1">
              <a:defRPr sz="1800" kern="1200">
                <a:solidFill>
                  <a:srgbClr val="FFFFFF"/>
                </a:solidFill>
              </a:defRPr>
            </a:lvl9pPr>
          </a:lstStyle>
          <a:p>
            <a:pPr algn="ctr" fontAlgn="auto"/>
            <a:endParaRPr lang="zh-CN" altLang="en-US" strike="noStrike" noProof="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5081" name="文本框 47"/>
          <p:cNvSpPr txBox="1"/>
          <p:nvPr/>
        </p:nvSpPr>
        <p:spPr>
          <a:xfrm>
            <a:off x="7535863" y="5440363"/>
            <a:ext cx="893762" cy="339725"/>
          </a:xfrm>
          <a:prstGeom prst="rect">
            <a:avLst/>
          </a:prstGeom>
          <a:noFill/>
          <a:ln w="9525">
            <a:noFill/>
          </a:ln>
        </p:spPr>
        <p:txBody>
          <a:bodyPr wrap="square" anchor="t" anchorCtr="0">
            <a:spAutoFit/>
          </a:bodyPr>
          <a:p>
            <a:pPr algn="ctr"/>
            <a:r>
              <a:rPr lang="zh-CN" altLang="en-US" sz="1600" b="1" dirty="0">
                <a:solidFill>
                  <a:srgbClr val="FFFFFF"/>
                </a:solidFill>
                <a:latin typeface="微软雅黑" panose="020B0503020204020204" pitchFamily="34" charset="-122"/>
                <a:ea typeface="微软雅黑" panose="020B0503020204020204" pitchFamily="34" charset="-122"/>
              </a:rPr>
              <a:t>创新</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sp>
        <p:nvSpPr>
          <p:cNvPr id="53" name="椭圆 52"/>
          <p:cNvSpPr/>
          <p:nvPr>
            <p:custDataLst>
              <p:tags r:id="rId16"/>
            </p:custDataLst>
          </p:nvPr>
        </p:nvSpPr>
        <p:spPr>
          <a:xfrm>
            <a:off x="8796338" y="5195888"/>
            <a:ext cx="831850" cy="830263"/>
          </a:xfrm>
          <a:prstGeom prst="ellipse">
            <a:avLst/>
          </a:prstGeom>
          <a:solidFill>
            <a:srgbClr val="4F7FAA"/>
          </a:solidFill>
          <a:ln w="38100">
            <a:noFill/>
          </a:ln>
        </p:spPr>
        <p:style>
          <a:lnRef idx="2">
            <a:srgbClr val="4F7FAA">
              <a:shade val="50000"/>
            </a:srgbClr>
          </a:lnRef>
          <a:fillRef idx="1">
            <a:srgbClr val="4F7FAA"/>
          </a:fillRef>
          <a:effectRef idx="0">
            <a:srgbClr val="4F7FAA"/>
          </a:effectRef>
          <a:fontRef idx="minor">
            <a:srgbClr val="FFFFFF"/>
          </a:fontRef>
        </p:style>
        <p:txBody>
          <a:bodyPr wrap="square" lIns="91440" tIns="45720" rIns="91440" bIns="45720" rtlCol="0" anchor="ctr">
            <a:normAutofit/>
          </a:bodyPr>
          <a:lstStyle>
            <a:defPPr>
              <a:defRPr lang="zh-CN"/>
            </a:defPPr>
            <a:lvl1pPr marL="0" algn="l" defTabSz="913765" rtl="0" eaLnBrk="1" latinLnBrk="0" hangingPunct="1">
              <a:defRPr sz="1800" kern="1200">
                <a:solidFill>
                  <a:srgbClr val="FFFFFF"/>
                </a:solidFill>
              </a:defRPr>
            </a:lvl1pPr>
            <a:lvl2pPr marL="457200" algn="l" defTabSz="913765" rtl="0" eaLnBrk="1" latinLnBrk="0" hangingPunct="1">
              <a:defRPr sz="1800" kern="1200">
                <a:solidFill>
                  <a:srgbClr val="FFFFFF"/>
                </a:solidFill>
              </a:defRPr>
            </a:lvl2pPr>
            <a:lvl3pPr marL="914400" algn="l" defTabSz="913765" rtl="0" eaLnBrk="1" latinLnBrk="0" hangingPunct="1">
              <a:defRPr sz="1800" kern="1200">
                <a:solidFill>
                  <a:srgbClr val="FFFFFF"/>
                </a:solidFill>
              </a:defRPr>
            </a:lvl3pPr>
            <a:lvl4pPr marL="1371600" algn="l" defTabSz="913765" rtl="0" eaLnBrk="1" latinLnBrk="0" hangingPunct="1">
              <a:defRPr sz="1800" kern="1200">
                <a:solidFill>
                  <a:srgbClr val="FFFFFF"/>
                </a:solidFill>
              </a:defRPr>
            </a:lvl4pPr>
            <a:lvl5pPr marL="1828800" algn="l" defTabSz="913765" rtl="0" eaLnBrk="1" latinLnBrk="0" hangingPunct="1">
              <a:defRPr sz="1800" kern="1200">
                <a:solidFill>
                  <a:srgbClr val="FFFFFF"/>
                </a:solidFill>
              </a:defRPr>
            </a:lvl5pPr>
            <a:lvl6pPr marL="2286000" algn="l" defTabSz="913765" rtl="0" eaLnBrk="1" latinLnBrk="0" hangingPunct="1">
              <a:defRPr sz="1800" kern="1200">
                <a:solidFill>
                  <a:srgbClr val="FFFFFF"/>
                </a:solidFill>
              </a:defRPr>
            </a:lvl6pPr>
            <a:lvl7pPr marL="2743200" algn="l" defTabSz="913765" rtl="0" eaLnBrk="1" latinLnBrk="0" hangingPunct="1">
              <a:defRPr sz="1800" kern="1200">
                <a:solidFill>
                  <a:srgbClr val="FFFFFF"/>
                </a:solidFill>
              </a:defRPr>
            </a:lvl7pPr>
            <a:lvl8pPr marL="3200400" algn="l" defTabSz="913765" rtl="0" eaLnBrk="1" latinLnBrk="0" hangingPunct="1">
              <a:defRPr sz="1800" kern="1200">
                <a:solidFill>
                  <a:srgbClr val="FFFFFF"/>
                </a:solidFill>
              </a:defRPr>
            </a:lvl8pPr>
            <a:lvl9pPr marL="3657600" algn="l" defTabSz="913765" rtl="0" eaLnBrk="1" latinLnBrk="0" hangingPunct="1">
              <a:defRPr sz="1800" kern="1200">
                <a:solidFill>
                  <a:srgbClr val="FFFFFF"/>
                </a:solidFill>
              </a:defRPr>
            </a:lvl9pPr>
          </a:lstStyle>
          <a:p>
            <a:pPr algn="ctr" fontAlgn="auto"/>
            <a:endParaRPr lang="zh-CN" altLang="en-US" strike="noStrike" noProof="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5083" name="文本框 52"/>
          <p:cNvSpPr txBox="1"/>
          <p:nvPr/>
        </p:nvSpPr>
        <p:spPr>
          <a:xfrm>
            <a:off x="8777288" y="5440363"/>
            <a:ext cx="892175" cy="339725"/>
          </a:xfrm>
          <a:prstGeom prst="rect">
            <a:avLst/>
          </a:prstGeom>
          <a:noFill/>
          <a:ln w="9525">
            <a:noFill/>
          </a:ln>
        </p:spPr>
        <p:txBody>
          <a:bodyPr wrap="square" anchor="t" anchorCtr="0">
            <a:spAutoFit/>
          </a:bodyPr>
          <a:p>
            <a:pPr algn="ctr"/>
            <a:r>
              <a:rPr lang="zh-CN" altLang="en-US" sz="1600" b="1">
                <a:solidFill>
                  <a:srgbClr val="FFFFFF"/>
                </a:solidFill>
                <a:latin typeface="微软雅黑" panose="020B0503020204020204" pitchFamily="34" charset="-122"/>
                <a:ea typeface="微软雅黑" panose="020B0503020204020204" pitchFamily="34" charset="-122"/>
              </a:rPr>
              <a:t>团结</a:t>
            </a:r>
            <a:endParaRPr lang="zh-CN" altLang="en-US" sz="1600" b="1">
              <a:solidFill>
                <a:srgbClr val="FFFFFF"/>
              </a:solidFill>
              <a:latin typeface="微软雅黑" panose="020B0503020204020204" pitchFamily="34" charset="-122"/>
              <a:ea typeface="微软雅黑" panose="020B0503020204020204" pitchFamily="34" charset="-122"/>
            </a:endParaRPr>
          </a:p>
        </p:txBody>
      </p:sp>
      <p:sp>
        <p:nvSpPr>
          <p:cNvPr id="51" name="椭圆 50"/>
          <p:cNvSpPr/>
          <p:nvPr>
            <p:custDataLst>
              <p:tags r:id="rId17"/>
            </p:custDataLst>
          </p:nvPr>
        </p:nvSpPr>
        <p:spPr>
          <a:xfrm>
            <a:off x="10020300" y="5195888"/>
            <a:ext cx="833438" cy="830263"/>
          </a:xfrm>
          <a:prstGeom prst="ellipse">
            <a:avLst/>
          </a:prstGeom>
          <a:solidFill>
            <a:srgbClr val="AA4F52"/>
          </a:solidFill>
          <a:ln w="38100">
            <a:noFill/>
          </a:ln>
        </p:spPr>
        <p:style>
          <a:lnRef idx="2">
            <a:srgbClr val="4F7FAA">
              <a:shade val="50000"/>
            </a:srgbClr>
          </a:lnRef>
          <a:fillRef idx="1">
            <a:srgbClr val="4F7FAA"/>
          </a:fillRef>
          <a:effectRef idx="0">
            <a:srgbClr val="4F7FAA"/>
          </a:effectRef>
          <a:fontRef idx="minor">
            <a:srgbClr val="FFFFFF"/>
          </a:fontRef>
        </p:style>
        <p:txBody>
          <a:bodyPr wrap="square" lIns="91440" tIns="45720" rIns="91440" bIns="45720" rtlCol="0" anchor="ctr">
            <a:normAutofit/>
          </a:bodyPr>
          <a:lstStyle>
            <a:defPPr>
              <a:defRPr lang="zh-CN"/>
            </a:defPPr>
            <a:lvl1pPr marL="0" algn="l" defTabSz="913765" rtl="0" eaLnBrk="1" latinLnBrk="0" hangingPunct="1">
              <a:defRPr sz="1800" kern="1200">
                <a:solidFill>
                  <a:srgbClr val="FFFFFF"/>
                </a:solidFill>
              </a:defRPr>
            </a:lvl1pPr>
            <a:lvl2pPr marL="457200" algn="l" defTabSz="913765" rtl="0" eaLnBrk="1" latinLnBrk="0" hangingPunct="1">
              <a:defRPr sz="1800" kern="1200">
                <a:solidFill>
                  <a:srgbClr val="FFFFFF"/>
                </a:solidFill>
              </a:defRPr>
            </a:lvl2pPr>
            <a:lvl3pPr marL="914400" algn="l" defTabSz="913765" rtl="0" eaLnBrk="1" latinLnBrk="0" hangingPunct="1">
              <a:defRPr sz="1800" kern="1200">
                <a:solidFill>
                  <a:srgbClr val="FFFFFF"/>
                </a:solidFill>
              </a:defRPr>
            </a:lvl3pPr>
            <a:lvl4pPr marL="1371600" algn="l" defTabSz="913765" rtl="0" eaLnBrk="1" latinLnBrk="0" hangingPunct="1">
              <a:defRPr sz="1800" kern="1200">
                <a:solidFill>
                  <a:srgbClr val="FFFFFF"/>
                </a:solidFill>
              </a:defRPr>
            </a:lvl4pPr>
            <a:lvl5pPr marL="1828800" algn="l" defTabSz="913765" rtl="0" eaLnBrk="1" latinLnBrk="0" hangingPunct="1">
              <a:defRPr sz="1800" kern="1200">
                <a:solidFill>
                  <a:srgbClr val="FFFFFF"/>
                </a:solidFill>
              </a:defRPr>
            </a:lvl5pPr>
            <a:lvl6pPr marL="2286000" algn="l" defTabSz="913765" rtl="0" eaLnBrk="1" latinLnBrk="0" hangingPunct="1">
              <a:defRPr sz="1800" kern="1200">
                <a:solidFill>
                  <a:srgbClr val="FFFFFF"/>
                </a:solidFill>
              </a:defRPr>
            </a:lvl6pPr>
            <a:lvl7pPr marL="2743200" algn="l" defTabSz="913765" rtl="0" eaLnBrk="1" latinLnBrk="0" hangingPunct="1">
              <a:defRPr sz="1800" kern="1200">
                <a:solidFill>
                  <a:srgbClr val="FFFFFF"/>
                </a:solidFill>
              </a:defRPr>
            </a:lvl7pPr>
            <a:lvl8pPr marL="3200400" algn="l" defTabSz="913765" rtl="0" eaLnBrk="1" latinLnBrk="0" hangingPunct="1">
              <a:defRPr sz="1800" kern="1200">
                <a:solidFill>
                  <a:srgbClr val="FFFFFF"/>
                </a:solidFill>
              </a:defRPr>
            </a:lvl8pPr>
            <a:lvl9pPr marL="3657600" algn="l" defTabSz="913765" rtl="0" eaLnBrk="1" latinLnBrk="0" hangingPunct="1">
              <a:defRPr sz="1800" kern="1200">
                <a:solidFill>
                  <a:srgbClr val="FFFFFF"/>
                </a:solidFill>
              </a:defRPr>
            </a:lvl9pPr>
          </a:lstStyle>
          <a:p>
            <a:pPr algn="ctr" fontAlgn="auto"/>
            <a:endParaRPr lang="zh-CN" altLang="en-US" strike="noStrike" noProof="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5085" name="文本框 53"/>
          <p:cNvSpPr txBox="1"/>
          <p:nvPr/>
        </p:nvSpPr>
        <p:spPr>
          <a:xfrm>
            <a:off x="10018713" y="5440363"/>
            <a:ext cx="892175" cy="339725"/>
          </a:xfrm>
          <a:prstGeom prst="rect">
            <a:avLst/>
          </a:prstGeom>
          <a:noFill/>
          <a:ln w="9525">
            <a:noFill/>
          </a:ln>
        </p:spPr>
        <p:txBody>
          <a:bodyPr wrap="square" anchor="t" anchorCtr="0">
            <a:spAutoFit/>
          </a:bodyPr>
          <a:p>
            <a:pPr algn="ctr"/>
            <a:r>
              <a:rPr lang="zh-CN" altLang="en-US" sz="1600" b="1" dirty="0">
                <a:solidFill>
                  <a:srgbClr val="FFFFFF"/>
                </a:solidFill>
                <a:latin typeface="微软雅黑" panose="020B0503020204020204" pitchFamily="34" charset="-122"/>
                <a:ea typeface="微软雅黑" panose="020B0503020204020204" pitchFamily="34" charset="-122"/>
              </a:rPr>
              <a:t>奉献</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pic>
        <p:nvPicPr>
          <p:cNvPr id="45086" name="图片 71"/>
          <p:cNvPicPr>
            <a:picLocks noChangeAspect="1"/>
          </p:cNvPicPr>
          <p:nvPr/>
        </p:nvPicPr>
        <p:blipFill>
          <a:blip r:embed="rId18"/>
          <a:stretch>
            <a:fillRect/>
          </a:stretch>
        </p:blipFill>
        <p:spPr>
          <a:xfrm>
            <a:off x="9620250" y="355600"/>
            <a:ext cx="2095500" cy="571500"/>
          </a:xfrm>
          <a:prstGeom prst="rect">
            <a:avLst/>
          </a:prstGeom>
          <a:noFill/>
          <a:ln w="9525">
            <a:noFill/>
          </a:ln>
        </p:spPr>
      </p:pic>
      <p:pic>
        <p:nvPicPr>
          <p:cNvPr id="45087" name="图片 72"/>
          <p:cNvPicPr>
            <a:picLocks noChangeAspect="1"/>
          </p:cNvPicPr>
          <p:nvPr/>
        </p:nvPicPr>
        <p:blipFill>
          <a:blip r:embed="rId18"/>
          <a:stretch>
            <a:fillRect/>
          </a:stretch>
        </p:blipFill>
        <p:spPr>
          <a:xfrm>
            <a:off x="9620250" y="355600"/>
            <a:ext cx="2095500" cy="571500"/>
          </a:xfrm>
          <a:prstGeom prst="rect">
            <a:avLst/>
          </a:prstGeom>
          <a:noFill/>
          <a:ln w="9525">
            <a:noFill/>
          </a:ln>
        </p:spPr>
      </p:pic>
      <p:pic>
        <p:nvPicPr>
          <p:cNvPr id="45088" name="图片 6" descr="板式.jpg"/>
          <p:cNvPicPr>
            <a:picLocks noChangeAspect="1"/>
          </p:cNvPicPr>
          <p:nvPr/>
        </p:nvPicPr>
        <p:blipFill>
          <a:blip r:embed="rId19">
            <a:lum contrast="9999"/>
          </a:blip>
          <a:srcRect b="84714"/>
          <a:stretch>
            <a:fillRect/>
          </a:stretch>
        </p:blipFill>
        <p:spPr>
          <a:xfrm>
            <a:off x="0" y="0"/>
            <a:ext cx="12192000" cy="1096963"/>
          </a:xfrm>
          <a:prstGeom prst="rect">
            <a:avLst/>
          </a:prstGeom>
          <a:noFill/>
          <a:ln w="9525">
            <a:noFill/>
          </a:ln>
        </p:spPr>
      </p:pic>
      <p:pic>
        <p:nvPicPr>
          <p:cNvPr id="45089" name="Picture 3" descr="F:\林子20150428\H 海云天\海云天ppt\1226\板式.png"/>
          <p:cNvPicPr>
            <a:picLocks noChangeAspect="1"/>
          </p:cNvPicPr>
          <p:nvPr/>
        </p:nvPicPr>
        <p:blipFill>
          <a:blip r:embed="rId20"/>
          <a:stretch>
            <a:fillRect/>
          </a:stretch>
        </p:blipFill>
        <p:spPr>
          <a:xfrm>
            <a:off x="9664700" y="260350"/>
            <a:ext cx="2151063" cy="558800"/>
          </a:xfrm>
          <a:prstGeom prst="rect">
            <a:avLst/>
          </a:prstGeom>
          <a:noFill/>
          <a:ln w="9525">
            <a:noFill/>
          </a:ln>
        </p:spPr>
      </p:pic>
      <p:sp>
        <p:nvSpPr>
          <p:cNvPr id="76" name="文本框 75"/>
          <p:cNvSpPr txBox="1"/>
          <p:nvPr/>
        </p:nvSpPr>
        <p:spPr>
          <a:xfrm>
            <a:off x="631825" y="287338"/>
            <a:ext cx="12192000" cy="646113"/>
          </a:xfrm>
          <a:prstGeom prst="rect">
            <a:avLst/>
          </a:prstGeom>
          <a:noFill/>
        </p:spPr>
        <p:txBody>
          <a:bodyPr wrap="square" rtlCol="0">
            <a:spAutoFit/>
          </a:bodyPr>
          <a:lstStyle/>
          <a:p>
            <a:pPr fontAlgn="b"/>
            <a:r>
              <a:rPr lang="zh-CN" altLang="en-US" sz="3600" b="1" spc="300" noProof="1" dirty="0" smtClean="0">
                <a:solidFill>
                  <a:schemeClr val="bg1"/>
                </a:solidFill>
                <a:latin typeface="微软雅黑" panose="020B0503020204020204" pitchFamily="34" charset="-122"/>
                <a:ea typeface="微软雅黑" panose="020B0503020204020204" pitchFamily="34" charset="-122"/>
                <a:cs typeface="黑体" panose="02010609060101010101" charset="-122"/>
                <a:sym typeface="Arial" panose="020B0604020202020204" pitchFamily="34" charset="0"/>
              </a:rPr>
              <a:t>企业文化</a:t>
            </a:r>
            <a:endParaRPr lang="zh-CN" altLang="en-US" sz="3600" b="1" spc="300" noProof="1" dirty="0">
              <a:solidFill>
                <a:schemeClr val="bg1"/>
              </a:solidFill>
              <a:latin typeface="微软雅黑" panose="020B0503020204020204" pitchFamily="34" charset="-122"/>
              <a:ea typeface="微软雅黑" panose="020B0503020204020204" pitchFamily="34" charset="-122"/>
              <a:cs typeface="黑体" panose="02010609060101010101" charset="-122"/>
              <a:sym typeface="Arial" panose="020B0604020202020204" pitchFamily="34" charset="0"/>
            </a:endParaRPr>
          </a:p>
        </p:txBody>
      </p:sp>
      <p:cxnSp>
        <p:nvCxnSpPr>
          <p:cNvPr id="38" name="直接连接符 37"/>
          <p:cNvCxnSpPr/>
          <p:nvPr/>
        </p:nvCxnSpPr>
        <p:spPr>
          <a:xfrm flipV="1">
            <a:off x="1568450" y="5022850"/>
            <a:ext cx="1493838" cy="15875"/>
          </a:xfrm>
          <a:prstGeom prst="line">
            <a:avLst/>
          </a:prstGeom>
          <a:ln w="38100">
            <a:solidFill>
              <a:srgbClr val="0070CE"/>
            </a:solidFill>
          </a:ln>
        </p:spPr>
        <p:style>
          <a:lnRef idx="3">
            <a:schemeClr val="accent1"/>
          </a:lnRef>
          <a:fillRef idx="0">
            <a:schemeClr val="accent1"/>
          </a:fillRef>
          <a:effectRef idx="2">
            <a:schemeClr val="accent1"/>
          </a:effectRef>
          <a:fontRef idx="minor">
            <a:schemeClr val="tx1"/>
          </a:fontRef>
        </p:style>
      </p:cxn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7105" name="组合 3"/>
          <p:cNvGrpSpPr/>
          <p:nvPr/>
        </p:nvGrpSpPr>
        <p:grpSpPr>
          <a:xfrm>
            <a:off x="844550" y="2816225"/>
            <a:ext cx="3792538" cy="3686175"/>
            <a:chOff x="11" y="2120"/>
            <a:chExt cx="6732" cy="7412"/>
          </a:xfrm>
        </p:grpSpPr>
        <p:pic>
          <p:nvPicPr>
            <p:cNvPr id="47106" name="图片 27" descr="C:\Users\kingsoft\Desktop\图片汇总(1)\复杂背景\深色\建筑（商务）\architectural-design-architecture-blue-sky-373584.jpgarchitectural-design-architecture-blue-sky-373584"/>
            <p:cNvPicPr>
              <a:picLocks noChangeAspect="1"/>
            </p:cNvPicPr>
            <p:nvPr>
              <p:custDataLst>
                <p:tags r:id="rId1"/>
              </p:custDataLst>
            </p:nvPr>
          </p:nvPicPr>
          <p:blipFill>
            <a:blip r:embed="rId2"/>
            <a:stretch>
              <a:fillRect/>
            </a:stretch>
          </p:blipFill>
          <p:spPr>
            <a:xfrm>
              <a:off x="11" y="2120"/>
              <a:ext cx="6462" cy="7412"/>
            </a:xfrm>
            <a:prstGeom prst="rect">
              <a:avLst/>
            </a:prstGeom>
            <a:noFill/>
            <a:ln w="9525">
              <a:noFill/>
            </a:ln>
          </p:spPr>
        </p:pic>
        <p:grpSp>
          <p:nvGrpSpPr>
            <p:cNvPr id="47107" name="组合 37"/>
            <p:cNvGrpSpPr/>
            <p:nvPr/>
          </p:nvGrpSpPr>
          <p:grpSpPr>
            <a:xfrm>
              <a:off x="4146" y="6145"/>
              <a:ext cx="2597" cy="2622"/>
              <a:chOff x="3304540" y="1809750"/>
              <a:chExt cx="4153535" cy="3957955"/>
            </a:xfrm>
          </p:grpSpPr>
          <p:grpSp>
            <p:nvGrpSpPr>
              <p:cNvPr id="47108" name="组合 38"/>
              <p:cNvGrpSpPr/>
              <p:nvPr/>
            </p:nvGrpSpPr>
            <p:grpSpPr>
              <a:xfrm>
                <a:off x="3304540" y="1810705"/>
                <a:ext cx="4153535" cy="3957000"/>
                <a:chOff x="4209837" y="128588"/>
                <a:chExt cx="3980576" cy="3980576"/>
              </a:xfrm>
            </p:grpSpPr>
            <p:sp>
              <p:nvSpPr>
                <p:cNvPr id="40" name="弧形 39"/>
                <p:cNvSpPr/>
                <p:nvPr>
                  <p:custDataLst>
                    <p:tags r:id="rId3"/>
                  </p:custDataLst>
                </p:nvPr>
              </p:nvSpPr>
              <p:spPr>
                <a:xfrm>
                  <a:off x="4209837" y="128588"/>
                  <a:ext cx="3980576" cy="3980576"/>
                </a:xfrm>
                <a:prstGeom prst="arc">
                  <a:avLst>
                    <a:gd name="adj1" fmla="val 18521281"/>
                    <a:gd name="adj2" fmla="val 19451945"/>
                  </a:avLst>
                </a:prstGeom>
                <a:ln w="63500" cap="rnd">
                  <a:solidFill>
                    <a:schemeClr val="bg1"/>
                  </a:solidFill>
                </a:ln>
              </p:spPr>
              <p:style>
                <a:lnRef idx="1">
                  <a:srgbClr val="1E6BC5"/>
                </a:lnRef>
                <a:fillRef idx="0">
                  <a:srgbClr val="1E6BC5"/>
                </a:fillRef>
                <a:effectRef idx="0">
                  <a:srgbClr val="1E6BC5"/>
                </a:effectRef>
                <a:fontRef idx="minor">
                  <a:srgbClr val="000000"/>
                </a:fontRef>
              </p:style>
              <p:txBody>
                <a:bodyPr rtlCol="0" anchor="ctr"/>
                <a:lstStyle/>
                <a:p>
                  <a:pPr algn="ctr" fontAlgn="auto"/>
                  <a:endParaRPr lang="zh-CN" altLang="en-US" strike="noStrike" noProof="1" dirty="0">
                    <a:latin typeface="微软雅黑" panose="020B0503020204020204" pitchFamily="34" charset="-122"/>
                    <a:ea typeface="微软雅黑" panose="020B0503020204020204" pitchFamily="34" charset="-122"/>
                  </a:endParaRPr>
                </a:p>
              </p:txBody>
            </p:sp>
            <p:sp>
              <p:nvSpPr>
                <p:cNvPr id="43" name="弧形 42"/>
                <p:cNvSpPr/>
                <p:nvPr>
                  <p:custDataLst>
                    <p:tags r:id="rId4"/>
                  </p:custDataLst>
                </p:nvPr>
              </p:nvSpPr>
              <p:spPr>
                <a:xfrm>
                  <a:off x="4409862" y="328613"/>
                  <a:ext cx="3580526" cy="3580526"/>
                </a:xfrm>
                <a:prstGeom prst="arc">
                  <a:avLst>
                    <a:gd name="adj1" fmla="val 18254249"/>
                    <a:gd name="adj2" fmla="val 19717971"/>
                  </a:avLst>
                </a:prstGeom>
                <a:ln w="63500" cap="rnd">
                  <a:solidFill>
                    <a:schemeClr val="bg1"/>
                  </a:solidFill>
                </a:ln>
              </p:spPr>
              <p:style>
                <a:lnRef idx="1">
                  <a:srgbClr val="1E6BC5"/>
                </a:lnRef>
                <a:fillRef idx="0">
                  <a:srgbClr val="1E6BC5"/>
                </a:fillRef>
                <a:effectRef idx="0">
                  <a:srgbClr val="1E6BC5"/>
                </a:effectRef>
                <a:fontRef idx="minor">
                  <a:srgbClr val="000000"/>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endParaRPr>
                </a:p>
              </p:txBody>
            </p:sp>
          </p:grpSp>
          <p:grpSp>
            <p:nvGrpSpPr>
              <p:cNvPr id="47111" name="组合 40"/>
              <p:cNvGrpSpPr/>
              <p:nvPr/>
            </p:nvGrpSpPr>
            <p:grpSpPr>
              <a:xfrm rot="10800000">
                <a:off x="3304540" y="1809750"/>
                <a:ext cx="4153535" cy="3957000"/>
                <a:chOff x="4209837" y="128588"/>
                <a:chExt cx="3980576" cy="3980576"/>
              </a:xfrm>
            </p:grpSpPr>
            <p:sp>
              <p:nvSpPr>
                <p:cNvPr id="42" name="弧形 41"/>
                <p:cNvSpPr/>
                <p:nvPr>
                  <p:custDataLst>
                    <p:tags r:id="rId5"/>
                  </p:custDataLst>
                </p:nvPr>
              </p:nvSpPr>
              <p:spPr>
                <a:xfrm>
                  <a:off x="4209837" y="128588"/>
                  <a:ext cx="3980576" cy="3980576"/>
                </a:xfrm>
                <a:prstGeom prst="arc">
                  <a:avLst>
                    <a:gd name="adj1" fmla="val 18521281"/>
                    <a:gd name="adj2" fmla="val 19451945"/>
                  </a:avLst>
                </a:prstGeom>
                <a:ln w="63500" cap="rnd">
                  <a:solidFill>
                    <a:schemeClr val="bg1"/>
                  </a:solidFill>
                </a:ln>
              </p:spPr>
              <p:style>
                <a:lnRef idx="1">
                  <a:srgbClr val="1E6BC5"/>
                </a:lnRef>
                <a:fillRef idx="0">
                  <a:srgbClr val="1E6BC5"/>
                </a:fillRef>
                <a:effectRef idx="0">
                  <a:srgbClr val="1E6BC5"/>
                </a:effectRef>
                <a:fontRef idx="minor">
                  <a:srgbClr val="000000"/>
                </a:fontRef>
              </p:style>
              <p:txBody>
                <a:bodyPr rtlCol="0" anchor="ctr"/>
                <a:lstStyle/>
                <a:p>
                  <a:pPr algn="ctr" fontAlgn="auto"/>
                  <a:endParaRPr lang="zh-CN" altLang="en-US" strike="noStrike" noProof="1" dirty="0">
                    <a:latin typeface="微软雅黑" panose="020B0503020204020204" pitchFamily="34" charset="-122"/>
                    <a:ea typeface="微软雅黑" panose="020B0503020204020204" pitchFamily="34" charset="-122"/>
                  </a:endParaRPr>
                </a:p>
              </p:txBody>
            </p:sp>
            <p:sp>
              <p:nvSpPr>
                <p:cNvPr id="49" name="弧形 48"/>
                <p:cNvSpPr/>
                <p:nvPr>
                  <p:custDataLst>
                    <p:tags r:id="rId6"/>
                  </p:custDataLst>
                </p:nvPr>
              </p:nvSpPr>
              <p:spPr>
                <a:xfrm>
                  <a:off x="4409862" y="328613"/>
                  <a:ext cx="3580526" cy="3580526"/>
                </a:xfrm>
                <a:prstGeom prst="arc">
                  <a:avLst>
                    <a:gd name="adj1" fmla="val 18254249"/>
                    <a:gd name="adj2" fmla="val 19717971"/>
                  </a:avLst>
                </a:prstGeom>
                <a:ln w="63500" cap="rnd">
                  <a:solidFill>
                    <a:schemeClr val="bg1"/>
                  </a:solidFill>
                </a:ln>
              </p:spPr>
              <p:style>
                <a:lnRef idx="1">
                  <a:srgbClr val="1E6BC5"/>
                </a:lnRef>
                <a:fillRef idx="0">
                  <a:srgbClr val="1E6BC5"/>
                </a:fillRef>
                <a:effectRef idx="0">
                  <a:srgbClr val="1E6BC5"/>
                </a:effectRef>
                <a:fontRef idx="minor">
                  <a:srgbClr val="000000"/>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endParaRPr>
                </a:p>
              </p:txBody>
            </p:sp>
          </p:grpSp>
          <p:pic>
            <p:nvPicPr>
              <p:cNvPr id="50" name="图片 49" descr="C:\Users\kingsoft\AppData\Roaming\Kingsoft\office6\wpsassist\onlinetemplates\thumb\_partial_zoom.bmp_partial_zoom"/>
              <p:cNvPicPr>
                <a:picLocks noChangeAspect="1"/>
              </p:cNvPicPr>
              <p:nvPr>
                <p:custDataLst>
                  <p:tags r:id="rId7"/>
                </p:custDataLst>
              </p:nvPr>
            </p:nvPicPr>
            <p:blipFill>
              <a:blip r:embed="rId8" cstate="print"/>
              <a:srcRect/>
              <a:stretch>
                <a:fillRect/>
              </a:stretch>
            </p:blipFill>
            <p:spPr>
              <a:xfrm>
                <a:off x="3798567" y="2241550"/>
                <a:ext cx="3114675" cy="3114675"/>
              </a:xfrm>
              <a:prstGeom prst="ellipse">
                <a:avLst/>
              </a:prstGeom>
            </p:spPr>
          </p:pic>
          <p:grpSp>
            <p:nvGrpSpPr>
              <p:cNvPr id="51" name="镜框组件"/>
              <p:cNvGrpSpPr>
                <a:grpSpLocks noChangeAspect="1"/>
              </p:cNvGrpSpPr>
              <p:nvPr/>
            </p:nvGrpSpPr>
            <p:grpSpPr>
              <a:xfrm>
                <a:off x="3797935" y="2205990"/>
                <a:ext cx="3166745" cy="3166745"/>
                <a:chOff x="5347" y="1147"/>
                <a:chExt cx="8506" cy="8506"/>
              </a:xfrm>
              <a:effectLst>
                <a:outerShdw blurRad="177800" sx="92000" sy="92000" algn="ctr" rotWithShape="0">
                  <a:prstClr val="black">
                    <a:alpha val="20000"/>
                  </a:prstClr>
                </a:outerShdw>
              </a:effectLst>
            </p:grpSpPr>
            <p:sp>
              <p:nvSpPr>
                <p:cNvPr id="52" name="镜框内"/>
                <p:cNvSpPr>
                  <a:spLocks noChangeAspect="1"/>
                </p:cNvSpPr>
                <p:nvPr/>
              </p:nvSpPr>
              <p:spPr>
                <a:xfrm>
                  <a:off x="5347" y="1147"/>
                  <a:ext cx="8506" cy="8506"/>
                </a:xfrm>
                <a:prstGeom prst="donut">
                  <a:avLst>
                    <a:gd name="adj" fmla="val 3463"/>
                  </a:avLst>
                </a:prstGeom>
                <a:gradFill flip="none" rotWithShape="1">
                  <a:gsLst>
                    <a:gs pos="0">
                      <a:srgbClr val="44546A"/>
                    </a:gs>
                    <a:gs pos="24000">
                      <a:srgbClr val="44546A">
                        <a:lumMod val="60000"/>
                        <a:lumOff val="40000"/>
                      </a:srgbClr>
                    </a:gs>
                    <a:gs pos="84000">
                      <a:srgbClr val="44546A">
                        <a:lumMod val="50000"/>
                      </a:srgbClr>
                    </a:gs>
                  </a:gsLst>
                  <a:lin ang="13200000" scaled="0"/>
                  <a:tileRect/>
                </a:gra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fontAlgn="auto"/>
                  <a:endParaRPr lang="zh-CN" altLang="en-US" strike="noStrike" noProof="1">
                    <a:solidFill>
                      <a:srgbClr val="000000"/>
                    </a:solidFill>
                    <a:latin typeface="微软雅黑" panose="020B0503020204020204" pitchFamily="34" charset="-122"/>
                    <a:ea typeface="微软雅黑" panose="020B0503020204020204" pitchFamily="34" charset="-122"/>
                  </a:endParaRPr>
                </a:p>
              </p:txBody>
            </p:sp>
            <p:sp>
              <p:nvSpPr>
                <p:cNvPr id="55" name="镜框外"/>
                <p:cNvSpPr>
                  <a:spLocks noChangeAspect="1"/>
                </p:cNvSpPr>
                <p:nvPr/>
              </p:nvSpPr>
              <p:spPr>
                <a:xfrm>
                  <a:off x="5347" y="1147"/>
                  <a:ext cx="8506" cy="8506"/>
                </a:xfrm>
                <a:prstGeom prst="donut">
                  <a:avLst>
                    <a:gd name="adj" fmla="val 1696"/>
                  </a:avLst>
                </a:prstGeom>
                <a:gradFill flip="none" rotWithShape="1">
                  <a:gsLst>
                    <a:gs pos="0">
                      <a:srgbClr val="44546A"/>
                    </a:gs>
                    <a:gs pos="51000">
                      <a:srgbClr val="44546A">
                        <a:lumMod val="75000"/>
                      </a:srgbClr>
                    </a:gs>
                    <a:gs pos="75000">
                      <a:srgbClr val="44546A">
                        <a:lumMod val="50000"/>
                      </a:srgbClr>
                    </a:gs>
                  </a:gsLst>
                  <a:lin ang="3600000" scaled="0"/>
                  <a:tileRect/>
                </a:gra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fontAlgn="auto"/>
                  <a:endParaRPr lang="zh-CN" altLang="en-US" strike="noStrike" noProof="1">
                    <a:solidFill>
                      <a:srgbClr val="000000"/>
                    </a:solidFill>
                    <a:latin typeface="微软雅黑" panose="020B0503020204020204" pitchFamily="34" charset="-122"/>
                    <a:ea typeface="微软雅黑" panose="020B0503020204020204" pitchFamily="34" charset="-122"/>
                  </a:endParaRPr>
                </a:p>
              </p:txBody>
            </p:sp>
            <p:sp>
              <p:nvSpPr>
                <p:cNvPr id="67" name="镜框顶"/>
                <p:cNvSpPr>
                  <a:spLocks noChangeAspect="1"/>
                </p:cNvSpPr>
                <p:nvPr/>
              </p:nvSpPr>
              <p:spPr>
                <a:xfrm>
                  <a:off x="5436" y="1236"/>
                  <a:ext cx="8329" cy="8329"/>
                </a:xfrm>
                <a:prstGeom prst="donut">
                  <a:avLst>
                    <a:gd name="adj" fmla="val 1405"/>
                  </a:avLst>
                </a:prstGeom>
                <a:gradFill flip="none" rotWithShape="1">
                  <a:gsLst>
                    <a:gs pos="0">
                      <a:srgbClr val="44546A">
                        <a:lumMod val="60000"/>
                        <a:lumOff val="40000"/>
                      </a:srgbClr>
                    </a:gs>
                    <a:gs pos="51000">
                      <a:srgbClr val="44546A"/>
                    </a:gs>
                    <a:gs pos="100000">
                      <a:srgbClr val="44546A">
                        <a:lumMod val="50000"/>
                      </a:srgbClr>
                    </a:gs>
                  </a:gsLst>
                  <a:lin ang="2700000" scaled="1"/>
                  <a:tileRect/>
                </a:gra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fontAlgn="auto"/>
                  <a:endParaRPr lang="zh-CN" altLang="en-US" strike="noStrike" noProof="1">
                    <a:solidFill>
                      <a:srgbClr val="000000"/>
                    </a:solidFill>
                    <a:latin typeface="微软雅黑" panose="020B0503020204020204" pitchFamily="34" charset="-122"/>
                    <a:ea typeface="微软雅黑" panose="020B0503020204020204" pitchFamily="34" charset="-122"/>
                  </a:endParaRPr>
                </a:p>
              </p:txBody>
            </p:sp>
          </p:grpSp>
        </p:grpSp>
      </p:grpSp>
      <p:grpSp>
        <p:nvGrpSpPr>
          <p:cNvPr id="47116" name="组合 55"/>
          <p:cNvGrpSpPr/>
          <p:nvPr/>
        </p:nvGrpSpPr>
        <p:grpSpPr>
          <a:xfrm>
            <a:off x="2605088" y="1435100"/>
            <a:ext cx="1090612" cy="1062038"/>
            <a:chOff x="3782" y="8359"/>
            <a:chExt cx="1371" cy="1335"/>
          </a:xfrm>
        </p:grpSpPr>
        <p:sp>
          <p:nvSpPr>
            <p:cNvPr id="57" name="椭圆 56"/>
            <p:cNvSpPr/>
            <p:nvPr/>
          </p:nvSpPr>
          <p:spPr>
            <a:xfrm>
              <a:off x="3782" y="8359"/>
              <a:ext cx="1371" cy="133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endParaRPr>
            </a:p>
          </p:txBody>
        </p:sp>
        <p:sp>
          <p:nvSpPr>
            <p:cNvPr id="47118" name="文本框 12"/>
            <p:cNvSpPr txBox="1"/>
            <p:nvPr/>
          </p:nvSpPr>
          <p:spPr>
            <a:xfrm>
              <a:off x="3854" y="8788"/>
              <a:ext cx="1227" cy="479"/>
            </a:xfrm>
            <a:prstGeom prst="rect">
              <a:avLst/>
            </a:prstGeom>
            <a:noFill/>
            <a:ln w="9525">
              <a:noFill/>
            </a:ln>
          </p:spPr>
          <p:txBody>
            <a:bodyPr wrap="square" lIns="36195" tIns="36195" rIns="36195" bIns="36195" anchor="ctr" anchorCtr="1">
              <a:spAutoFit/>
            </a:bodyPr>
            <a:p>
              <a:r>
                <a:rPr lang="zh-CN" altLang="en-US" sz="2000" b="1" dirty="0">
                  <a:solidFill>
                    <a:schemeClr val="bg1"/>
                  </a:solidFill>
                  <a:latin typeface="微软雅黑" panose="020B0503020204020204" pitchFamily="34" charset="-122"/>
                  <a:ea typeface="微软雅黑" panose="020B0503020204020204" pitchFamily="34" charset="-122"/>
                </a:rPr>
                <a:t>安心</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7119" name="组合 58"/>
          <p:cNvGrpSpPr/>
          <p:nvPr/>
        </p:nvGrpSpPr>
        <p:grpSpPr>
          <a:xfrm>
            <a:off x="3906838" y="1449388"/>
            <a:ext cx="1090612" cy="1062037"/>
            <a:chOff x="4848" y="8575"/>
            <a:chExt cx="1371" cy="1335"/>
          </a:xfrm>
        </p:grpSpPr>
        <p:sp>
          <p:nvSpPr>
            <p:cNvPr id="60" name="椭圆 59"/>
            <p:cNvSpPr/>
            <p:nvPr/>
          </p:nvSpPr>
          <p:spPr>
            <a:xfrm>
              <a:off x="4848" y="8575"/>
              <a:ext cx="1371" cy="133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endParaRPr>
            </a:p>
          </p:txBody>
        </p:sp>
        <p:sp>
          <p:nvSpPr>
            <p:cNvPr id="47121" name="文本框 19"/>
            <p:cNvSpPr txBox="1"/>
            <p:nvPr/>
          </p:nvSpPr>
          <p:spPr>
            <a:xfrm>
              <a:off x="4920" y="9004"/>
              <a:ext cx="1227" cy="479"/>
            </a:xfrm>
            <a:prstGeom prst="rect">
              <a:avLst/>
            </a:prstGeom>
            <a:noFill/>
            <a:ln w="9525">
              <a:noFill/>
            </a:ln>
          </p:spPr>
          <p:txBody>
            <a:bodyPr wrap="square" lIns="36195" tIns="36195" rIns="36195" bIns="36195" anchor="ctr" anchorCtr="1">
              <a:spAutoFit/>
            </a:bodyPr>
            <a:p>
              <a:r>
                <a:rPr lang="zh-CN" altLang="en-US" sz="2000" b="1">
                  <a:solidFill>
                    <a:schemeClr val="bg1"/>
                  </a:solidFill>
                  <a:latin typeface="微软雅黑" panose="020B0503020204020204" pitchFamily="34" charset="-122"/>
                  <a:ea typeface="微软雅黑" panose="020B0503020204020204" pitchFamily="34" charset="-122"/>
                </a:rPr>
                <a:t>放心</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47122" name="组合 61"/>
          <p:cNvGrpSpPr/>
          <p:nvPr/>
        </p:nvGrpSpPr>
        <p:grpSpPr>
          <a:xfrm>
            <a:off x="5208588" y="1435100"/>
            <a:ext cx="1090612" cy="1062038"/>
            <a:chOff x="7260" y="8759"/>
            <a:chExt cx="1371" cy="1335"/>
          </a:xfrm>
        </p:grpSpPr>
        <p:sp>
          <p:nvSpPr>
            <p:cNvPr id="63" name="椭圆 62"/>
            <p:cNvSpPr/>
            <p:nvPr/>
          </p:nvSpPr>
          <p:spPr>
            <a:xfrm>
              <a:off x="7260" y="8759"/>
              <a:ext cx="1371" cy="133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endParaRPr>
            </a:p>
          </p:txBody>
        </p:sp>
        <p:sp>
          <p:nvSpPr>
            <p:cNvPr id="47124" name="文本框 21"/>
            <p:cNvSpPr txBox="1"/>
            <p:nvPr/>
          </p:nvSpPr>
          <p:spPr>
            <a:xfrm>
              <a:off x="7332" y="9188"/>
              <a:ext cx="1227" cy="479"/>
            </a:xfrm>
            <a:prstGeom prst="rect">
              <a:avLst/>
            </a:prstGeom>
            <a:noFill/>
            <a:ln w="9525">
              <a:noFill/>
            </a:ln>
          </p:spPr>
          <p:txBody>
            <a:bodyPr wrap="square" lIns="36195" tIns="36195" rIns="36195" bIns="36195" anchor="ctr" anchorCtr="1">
              <a:spAutoFit/>
            </a:bodyPr>
            <a:p>
              <a:r>
                <a:rPr lang="zh-CN" altLang="en-US" sz="2000" b="1">
                  <a:solidFill>
                    <a:schemeClr val="bg1"/>
                  </a:solidFill>
                  <a:latin typeface="微软雅黑" panose="020B0503020204020204" pitchFamily="34" charset="-122"/>
                  <a:ea typeface="微软雅黑" panose="020B0503020204020204" pitchFamily="34" charset="-122"/>
                </a:rPr>
                <a:t>省心</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47125" name="组合 64"/>
          <p:cNvGrpSpPr/>
          <p:nvPr/>
        </p:nvGrpSpPr>
        <p:grpSpPr>
          <a:xfrm>
            <a:off x="6511925" y="1433513"/>
            <a:ext cx="1090613" cy="1062037"/>
            <a:chOff x="8918" y="8959"/>
            <a:chExt cx="1371" cy="1335"/>
          </a:xfrm>
        </p:grpSpPr>
        <p:sp>
          <p:nvSpPr>
            <p:cNvPr id="66" name="椭圆 65"/>
            <p:cNvSpPr/>
            <p:nvPr/>
          </p:nvSpPr>
          <p:spPr>
            <a:xfrm>
              <a:off x="8918" y="8959"/>
              <a:ext cx="1371" cy="133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endParaRPr>
            </a:p>
          </p:txBody>
        </p:sp>
        <p:sp>
          <p:nvSpPr>
            <p:cNvPr id="47127" name="文本框 24"/>
            <p:cNvSpPr txBox="1"/>
            <p:nvPr/>
          </p:nvSpPr>
          <p:spPr>
            <a:xfrm>
              <a:off x="8990" y="9388"/>
              <a:ext cx="1227" cy="479"/>
            </a:xfrm>
            <a:prstGeom prst="rect">
              <a:avLst/>
            </a:prstGeom>
            <a:noFill/>
            <a:ln w="9525">
              <a:noFill/>
            </a:ln>
          </p:spPr>
          <p:txBody>
            <a:bodyPr wrap="square" lIns="36195" tIns="36195" rIns="36195" bIns="36195" anchor="ctr" anchorCtr="1">
              <a:spAutoFit/>
            </a:bodyPr>
            <a:p>
              <a:r>
                <a:rPr lang="zh-CN" altLang="en-US" sz="2000" b="1">
                  <a:solidFill>
                    <a:schemeClr val="bg1"/>
                  </a:solidFill>
                  <a:latin typeface="微软雅黑" panose="020B0503020204020204" pitchFamily="34" charset="-122"/>
                  <a:ea typeface="微软雅黑" panose="020B0503020204020204" pitchFamily="34" charset="-122"/>
                </a:rPr>
                <a:t>顺心</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47128" name="组合 76"/>
          <p:cNvGrpSpPr/>
          <p:nvPr/>
        </p:nvGrpSpPr>
        <p:grpSpPr>
          <a:xfrm>
            <a:off x="7813675" y="1433513"/>
            <a:ext cx="1090613" cy="1062037"/>
            <a:chOff x="10414" y="9159"/>
            <a:chExt cx="1371" cy="1335"/>
          </a:xfrm>
        </p:grpSpPr>
        <p:sp>
          <p:nvSpPr>
            <p:cNvPr id="78" name="椭圆 77"/>
            <p:cNvSpPr/>
            <p:nvPr/>
          </p:nvSpPr>
          <p:spPr>
            <a:xfrm>
              <a:off x="10414" y="9159"/>
              <a:ext cx="1371" cy="13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endParaRPr>
            </a:p>
          </p:txBody>
        </p:sp>
        <p:sp>
          <p:nvSpPr>
            <p:cNvPr id="47130" name="文本框 26"/>
            <p:cNvSpPr txBox="1"/>
            <p:nvPr/>
          </p:nvSpPr>
          <p:spPr>
            <a:xfrm>
              <a:off x="10486" y="9588"/>
              <a:ext cx="1227" cy="479"/>
            </a:xfrm>
            <a:prstGeom prst="rect">
              <a:avLst/>
            </a:prstGeom>
            <a:noFill/>
            <a:ln w="9525">
              <a:noFill/>
            </a:ln>
          </p:spPr>
          <p:txBody>
            <a:bodyPr wrap="square" lIns="36195" tIns="36195" rIns="36195" bIns="36195" anchor="ctr" anchorCtr="1">
              <a:spAutoFit/>
            </a:bodyPr>
            <a:p>
              <a:r>
                <a:rPr lang="zh-CN" altLang="en-US" sz="2000" b="1" dirty="0">
                  <a:solidFill>
                    <a:schemeClr val="bg1"/>
                  </a:solidFill>
                  <a:latin typeface="微软雅黑" panose="020B0503020204020204" pitchFamily="34" charset="-122"/>
                  <a:ea typeface="微软雅黑" panose="020B0503020204020204" pitchFamily="34" charset="-122"/>
                </a:rPr>
                <a:t>舒心</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47131" name="文本框 7"/>
          <p:cNvSpPr txBox="1"/>
          <p:nvPr/>
        </p:nvSpPr>
        <p:spPr>
          <a:xfrm>
            <a:off x="717550" y="1744663"/>
            <a:ext cx="2011363" cy="460375"/>
          </a:xfrm>
          <a:prstGeom prst="rect">
            <a:avLst/>
          </a:prstGeom>
          <a:noFill/>
          <a:ln w="9525">
            <a:noFill/>
          </a:ln>
        </p:spPr>
        <p:txBody>
          <a:bodyPr wrap="square" anchor="t" anchorCtr="0">
            <a:spAutoFit/>
          </a:bodyPr>
          <a:p>
            <a:r>
              <a:rPr lang="zh-CN" altLang="en-US" sz="2400" b="1" dirty="0">
                <a:solidFill>
                  <a:srgbClr val="FF0000"/>
                </a:solidFill>
                <a:latin typeface="微软雅黑" panose="020B0503020204020204" pitchFamily="34" charset="-122"/>
                <a:ea typeface="微软雅黑" panose="020B0503020204020204" pitchFamily="34" charset="-122"/>
              </a:rPr>
              <a:t>秉承让客户</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47132" name="文本框 8"/>
          <p:cNvSpPr txBox="1"/>
          <p:nvPr/>
        </p:nvSpPr>
        <p:spPr>
          <a:xfrm>
            <a:off x="9110663" y="1744663"/>
            <a:ext cx="2592387" cy="460375"/>
          </a:xfrm>
          <a:prstGeom prst="rect">
            <a:avLst/>
          </a:prstGeom>
          <a:noFill/>
          <a:ln w="9525">
            <a:noFill/>
          </a:ln>
        </p:spPr>
        <p:txBody>
          <a:bodyPr wrap="square" anchor="t" anchorCtr="0">
            <a:spAutoFit/>
          </a:bodyPr>
          <a:p>
            <a:r>
              <a:rPr lang="zh-CN" altLang="en-US" sz="24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的五心服务理念</a:t>
            </a:r>
            <a:endParaRPr lang="zh-CN" altLang="en-US" sz="2400" dirty="0">
              <a:solidFill>
                <a:srgbClr val="FF0000"/>
              </a:solidFill>
              <a:latin typeface="微软雅黑" panose="020B0503020204020204" pitchFamily="34" charset="-122"/>
              <a:ea typeface="微软雅黑" panose="020B0503020204020204" pitchFamily="34" charset="-122"/>
            </a:endParaRPr>
          </a:p>
        </p:txBody>
      </p:sp>
      <p:pic>
        <p:nvPicPr>
          <p:cNvPr id="47133" name="图片 36"/>
          <p:cNvPicPr>
            <a:picLocks noChangeAspect="1"/>
          </p:cNvPicPr>
          <p:nvPr/>
        </p:nvPicPr>
        <p:blipFill>
          <a:blip r:embed="rId9"/>
          <a:stretch>
            <a:fillRect/>
          </a:stretch>
        </p:blipFill>
        <p:spPr>
          <a:xfrm>
            <a:off x="9620250" y="355600"/>
            <a:ext cx="2095500" cy="571500"/>
          </a:xfrm>
          <a:prstGeom prst="rect">
            <a:avLst/>
          </a:prstGeom>
          <a:noFill/>
          <a:ln w="9525">
            <a:noFill/>
          </a:ln>
        </p:spPr>
      </p:pic>
      <p:pic>
        <p:nvPicPr>
          <p:cNvPr id="47134" name="图片 43"/>
          <p:cNvPicPr>
            <a:picLocks noChangeAspect="1"/>
          </p:cNvPicPr>
          <p:nvPr/>
        </p:nvPicPr>
        <p:blipFill>
          <a:blip r:embed="rId9"/>
          <a:stretch>
            <a:fillRect/>
          </a:stretch>
        </p:blipFill>
        <p:spPr>
          <a:xfrm>
            <a:off x="9620250" y="355600"/>
            <a:ext cx="2095500" cy="571500"/>
          </a:xfrm>
          <a:prstGeom prst="rect">
            <a:avLst/>
          </a:prstGeom>
          <a:noFill/>
          <a:ln w="9525">
            <a:noFill/>
          </a:ln>
        </p:spPr>
      </p:pic>
      <p:pic>
        <p:nvPicPr>
          <p:cNvPr id="47135" name="图片 6" descr="板式.jpg"/>
          <p:cNvPicPr>
            <a:picLocks noChangeAspect="1"/>
          </p:cNvPicPr>
          <p:nvPr/>
        </p:nvPicPr>
        <p:blipFill>
          <a:blip r:embed="rId10">
            <a:lum contrast="9999"/>
          </a:blip>
          <a:srcRect b="84714"/>
          <a:stretch>
            <a:fillRect/>
          </a:stretch>
        </p:blipFill>
        <p:spPr>
          <a:xfrm>
            <a:off x="0" y="0"/>
            <a:ext cx="12192000" cy="1096963"/>
          </a:xfrm>
          <a:prstGeom prst="rect">
            <a:avLst/>
          </a:prstGeom>
          <a:noFill/>
          <a:ln w="9525">
            <a:noFill/>
          </a:ln>
        </p:spPr>
      </p:pic>
      <p:pic>
        <p:nvPicPr>
          <p:cNvPr id="47136" name="Picture 3" descr="F:\林子20150428\H 海云天\海云天ppt\1226\板式.png"/>
          <p:cNvPicPr>
            <a:picLocks noChangeAspect="1"/>
          </p:cNvPicPr>
          <p:nvPr/>
        </p:nvPicPr>
        <p:blipFill>
          <a:blip r:embed="rId11"/>
          <a:stretch>
            <a:fillRect/>
          </a:stretch>
        </p:blipFill>
        <p:spPr>
          <a:xfrm>
            <a:off x="9664700" y="260350"/>
            <a:ext cx="2151063" cy="558800"/>
          </a:xfrm>
          <a:prstGeom prst="rect">
            <a:avLst/>
          </a:prstGeom>
          <a:noFill/>
          <a:ln w="9525">
            <a:noFill/>
          </a:ln>
        </p:spPr>
      </p:pic>
      <p:sp>
        <p:nvSpPr>
          <p:cNvPr id="47" name="文本框 46"/>
          <p:cNvSpPr txBox="1"/>
          <p:nvPr/>
        </p:nvSpPr>
        <p:spPr>
          <a:xfrm>
            <a:off x="631825" y="287338"/>
            <a:ext cx="12192000" cy="658813"/>
          </a:xfrm>
          <a:prstGeom prst="rect">
            <a:avLst/>
          </a:prstGeom>
          <a:noFill/>
        </p:spPr>
        <p:txBody>
          <a:bodyPr wrap="square" rtlCol="0">
            <a:spAutoFit/>
          </a:bodyPr>
          <a:lstStyle/>
          <a:p>
            <a:pPr fontAlgn="auto">
              <a:lnSpc>
                <a:spcPct val="110000"/>
              </a:lnSpc>
            </a:pPr>
            <a:r>
              <a:rPr lang="zh-CN" altLang="en-US" sz="3600" b="1" spc="200" noProof="1" dirty="0">
                <a:solidFill>
                  <a:schemeClr val="bg1"/>
                </a:solidFill>
                <a:latin typeface="Arial" panose="020B0604020202020204" pitchFamily="34" charset="0"/>
                <a:ea typeface="微软雅黑" panose="020B0503020204020204" pitchFamily="34" charset="-122"/>
                <a:cs typeface="+mn-cs"/>
                <a:sym typeface="Arial" panose="020B0604020202020204" pitchFamily="34" charset="0"/>
              </a:rPr>
              <a:t>服务理念   </a:t>
            </a:r>
            <a:endParaRPr lang="zh-CN" altLang="en-US" sz="3600" b="1" spc="200" noProof="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7138" name="矩形 1"/>
          <p:cNvSpPr/>
          <p:nvPr/>
        </p:nvSpPr>
        <p:spPr>
          <a:xfrm>
            <a:off x="7419975" y="3146425"/>
            <a:ext cx="1209675" cy="400050"/>
          </a:xfrm>
          <a:prstGeom prst="rect">
            <a:avLst/>
          </a:prstGeom>
          <a:noFill/>
          <a:ln w="9525">
            <a:noFill/>
          </a:ln>
        </p:spPr>
        <p:txBody>
          <a:bodyPr wrap="none" anchor="t" anchorCtr="0">
            <a:spAutoFit/>
          </a:bodyPr>
          <a:p>
            <a:r>
              <a:rPr lang="zh-CN" altLang="en-US" sz="2000" dirty="0">
                <a:latin typeface="微软雅黑" panose="020B0503020204020204" pitchFamily="34" charset="-122"/>
                <a:ea typeface="微软雅黑" panose="020B0503020204020204" pitchFamily="34" charset="-122"/>
              </a:rPr>
              <a:t>行动指南</a:t>
            </a:r>
            <a:endParaRPr lang="zh-CN" altLang="en-US" sz="2000" dirty="0">
              <a:latin typeface="微软雅黑" panose="020B0503020204020204" pitchFamily="34" charset="-122"/>
              <a:ea typeface="微软雅黑" panose="020B0503020204020204" pitchFamily="34" charset="-122"/>
            </a:endParaRPr>
          </a:p>
        </p:txBody>
      </p:sp>
      <p:sp>
        <p:nvSpPr>
          <p:cNvPr id="3" name="六角星 2"/>
          <p:cNvSpPr/>
          <p:nvPr/>
        </p:nvSpPr>
        <p:spPr>
          <a:xfrm>
            <a:off x="7237413" y="3248025"/>
            <a:ext cx="182563" cy="180975"/>
          </a:xfrm>
          <a:prstGeom prst="star6">
            <a:avLst/>
          </a:prstGeom>
          <a:solidFill>
            <a:srgbClr val="D66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endParaRPr>
          </a:p>
        </p:txBody>
      </p:sp>
      <p:sp>
        <p:nvSpPr>
          <p:cNvPr id="48" name="六角星 47"/>
          <p:cNvSpPr/>
          <p:nvPr/>
        </p:nvSpPr>
        <p:spPr>
          <a:xfrm>
            <a:off x="8589963" y="3248025"/>
            <a:ext cx="182563" cy="180975"/>
          </a:xfrm>
          <a:prstGeom prst="star6">
            <a:avLst/>
          </a:prstGeom>
          <a:solidFill>
            <a:srgbClr val="D5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endParaRPr>
          </a:p>
        </p:txBody>
      </p:sp>
      <p:sp>
        <p:nvSpPr>
          <p:cNvPr id="47141" name="矩形 4"/>
          <p:cNvSpPr/>
          <p:nvPr/>
        </p:nvSpPr>
        <p:spPr>
          <a:xfrm>
            <a:off x="6280150" y="3798888"/>
            <a:ext cx="4652963" cy="322262"/>
          </a:xfrm>
          <a:prstGeom prst="rect">
            <a:avLst/>
          </a:prstGeom>
          <a:solidFill>
            <a:srgbClr val="D9D9D9"/>
          </a:solidFill>
          <a:ln w="9525">
            <a:noFill/>
          </a:ln>
        </p:spPr>
        <p:txBody>
          <a:bodyPr wrap="none" anchor="t" anchorCtr="0">
            <a:spAutoFit/>
          </a:bodyPr>
          <a:p>
            <a:r>
              <a:rPr lang="zh-CN" altLang="en-US" sz="1500" dirty="0">
                <a:latin typeface="微软雅黑" panose="020B0503020204020204" pitchFamily="34" charset="-122"/>
                <a:ea typeface="微软雅黑" panose="020B0503020204020204" pitchFamily="34" charset="-122"/>
              </a:rPr>
              <a:t>坚持客户导向、服务至上， 抵制闭门造车、敷衍了事</a:t>
            </a:r>
            <a:endParaRPr lang="zh-CN" altLang="en-US" sz="1500" dirty="0">
              <a:latin typeface="微软雅黑" panose="020B0503020204020204" pitchFamily="34" charset="-122"/>
              <a:ea typeface="微软雅黑" panose="020B0503020204020204" pitchFamily="34" charset="-122"/>
            </a:endParaRPr>
          </a:p>
        </p:txBody>
      </p:sp>
      <p:sp>
        <p:nvSpPr>
          <p:cNvPr id="47142" name="矩形 5"/>
          <p:cNvSpPr/>
          <p:nvPr/>
        </p:nvSpPr>
        <p:spPr>
          <a:xfrm>
            <a:off x="6280150" y="4221163"/>
            <a:ext cx="4652963" cy="323850"/>
          </a:xfrm>
          <a:prstGeom prst="rect">
            <a:avLst/>
          </a:prstGeom>
          <a:solidFill>
            <a:srgbClr val="D9D9D9"/>
          </a:solidFill>
          <a:ln w="9525">
            <a:noFill/>
          </a:ln>
        </p:spPr>
        <p:txBody>
          <a:bodyPr wrap="none" anchor="t" anchorCtr="0">
            <a:spAutoFit/>
          </a:bodyPr>
          <a:p>
            <a:r>
              <a:rPr lang="zh-CN" altLang="en-US" sz="1500" dirty="0">
                <a:latin typeface="微软雅黑" panose="020B0503020204020204" pitchFamily="34" charset="-122"/>
                <a:ea typeface="微软雅黑" panose="020B0503020204020204" pitchFamily="34" charset="-122"/>
              </a:rPr>
              <a:t>严格遵纪守法、捍卫规则， 禁止违法乱纪、逾越红线</a:t>
            </a:r>
            <a:endParaRPr lang="zh-CN" altLang="en-US" sz="1500" dirty="0">
              <a:latin typeface="微软雅黑" panose="020B0503020204020204" pitchFamily="34" charset="-122"/>
              <a:ea typeface="微软雅黑" panose="020B0503020204020204" pitchFamily="34" charset="-122"/>
            </a:endParaRPr>
          </a:p>
        </p:txBody>
      </p:sp>
      <p:sp>
        <p:nvSpPr>
          <p:cNvPr id="47143" name="矩形 6"/>
          <p:cNvSpPr/>
          <p:nvPr/>
        </p:nvSpPr>
        <p:spPr>
          <a:xfrm>
            <a:off x="6280150" y="4645025"/>
            <a:ext cx="4652963" cy="322263"/>
          </a:xfrm>
          <a:prstGeom prst="rect">
            <a:avLst/>
          </a:prstGeom>
          <a:solidFill>
            <a:srgbClr val="D9D9D9"/>
          </a:solidFill>
          <a:ln w="9525">
            <a:noFill/>
          </a:ln>
        </p:spPr>
        <p:txBody>
          <a:bodyPr wrap="none" anchor="t" anchorCtr="0">
            <a:spAutoFit/>
          </a:bodyPr>
          <a:p>
            <a:r>
              <a:rPr lang="zh-CN" altLang="en-US" sz="1500" dirty="0">
                <a:latin typeface="微软雅黑" panose="020B0503020204020204" pitchFamily="34" charset="-122"/>
                <a:ea typeface="微软雅黑" panose="020B0503020204020204" pitchFamily="34" charset="-122"/>
              </a:rPr>
              <a:t>倡导敢于担当、勇于奉献， 严禁临阵退缩、讨价还价</a:t>
            </a:r>
            <a:endParaRPr lang="zh-CN" altLang="en-US" sz="1500" dirty="0">
              <a:latin typeface="微软雅黑" panose="020B0503020204020204" pitchFamily="34" charset="-122"/>
              <a:ea typeface="微软雅黑" panose="020B0503020204020204" pitchFamily="34" charset="-122"/>
            </a:endParaRPr>
          </a:p>
        </p:txBody>
      </p:sp>
      <p:sp>
        <p:nvSpPr>
          <p:cNvPr id="47144" name="矩形 7"/>
          <p:cNvSpPr/>
          <p:nvPr/>
        </p:nvSpPr>
        <p:spPr>
          <a:xfrm>
            <a:off x="6280150" y="5067300"/>
            <a:ext cx="4652963" cy="322263"/>
          </a:xfrm>
          <a:prstGeom prst="rect">
            <a:avLst/>
          </a:prstGeom>
          <a:solidFill>
            <a:srgbClr val="D9D9D9"/>
          </a:solidFill>
          <a:ln w="9525">
            <a:noFill/>
          </a:ln>
        </p:spPr>
        <p:txBody>
          <a:bodyPr wrap="none" anchor="t" anchorCtr="0">
            <a:spAutoFit/>
          </a:bodyPr>
          <a:p>
            <a:r>
              <a:rPr lang="zh-CN" altLang="en-US" sz="1500" dirty="0">
                <a:latin typeface="微软雅黑" panose="020B0503020204020204" pitchFamily="34" charset="-122"/>
                <a:ea typeface="微软雅黑" panose="020B0503020204020204" pitchFamily="34" charset="-122"/>
              </a:rPr>
              <a:t>坚守实事求是、诚信直言， 打击传谣信谣、徇私舞弊</a:t>
            </a:r>
            <a:endParaRPr lang="zh-CN" altLang="en-US" sz="1500" dirty="0">
              <a:latin typeface="微软雅黑" panose="020B0503020204020204" pitchFamily="34" charset="-122"/>
              <a:ea typeface="微软雅黑" panose="020B0503020204020204" pitchFamily="34" charset="-122"/>
            </a:endParaRPr>
          </a:p>
        </p:txBody>
      </p:sp>
      <p:sp>
        <p:nvSpPr>
          <p:cNvPr id="47145" name="矩形 8"/>
          <p:cNvSpPr/>
          <p:nvPr/>
        </p:nvSpPr>
        <p:spPr>
          <a:xfrm>
            <a:off x="6280150" y="5489575"/>
            <a:ext cx="4652963" cy="323850"/>
          </a:xfrm>
          <a:prstGeom prst="rect">
            <a:avLst/>
          </a:prstGeom>
          <a:solidFill>
            <a:srgbClr val="D9D9D9"/>
          </a:solidFill>
          <a:ln w="9525">
            <a:noFill/>
          </a:ln>
        </p:spPr>
        <p:txBody>
          <a:bodyPr wrap="none" anchor="t" anchorCtr="0">
            <a:spAutoFit/>
          </a:bodyPr>
          <a:p>
            <a:r>
              <a:rPr lang="zh-CN" altLang="en-US" sz="1500" dirty="0">
                <a:latin typeface="微软雅黑" panose="020B0503020204020204" pitchFamily="34" charset="-122"/>
                <a:ea typeface="微软雅黑" panose="020B0503020204020204" pitchFamily="34" charset="-122"/>
              </a:rPr>
              <a:t>鼓励持续改进、精益求精， 谨防固步自封、粗枝大叶</a:t>
            </a:r>
            <a:endParaRPr lang="zh-CN" altLang="en-US" sz="1500" dirty="0">
              <a:latin typeface="微软雅黑" panose="020B0503020204020204" pitchFamily="34" charset="-122"/>
              <a:ea typeface="微软雅黑" panose="020B0503020204020204" pitchFamily="34" charset="-122"/>
            </a:endParaRPr>
          </a:p>
        </p:txBody>
      </p:sp>
      <p:sp>
        <p:nvSpPr>
          <p:cNvPr id="47146" name="矩形 9"/>
          <p:cNvSpPr/>
          <p:nvPr/>
        </p:nvSpPr>
        <p:spPr>
          <a:xfrm>
            <a:off x="6280150" y="5913438"/>
            <a:ext cx="4652963" cy="322262"/>
          </a:xfrm>
          <a:prstGeom prst="rect">
            <a:avLst/>
          </a:prstGeom>
          <a:solidFill>
            <a:srgbClr val="D9D9D9"/>
          </a:solidFill>
          <a:ln w="9525">
            <a:noFill/>
          </a:ln>
        </p:spPr>
        <p:txBody>
          <a:bodyPr wrap="square" anchor="t" anchorCtr="0">
            <a:spAutoFit/>
          </a:bodyPr>
          <a:p>
            <a:r>
              <a:rPr lang="zh-CN" altLang="en-US" sz="1500" dirty="0">
                <a:latin typeface="微软雅黑" panose="020B0503020204020204" pitchFamily="34" charset="-122"/>
                <a:ea typeface="微软雅黑" panose="020B0503020204020204" pitchFamily="34" charset="-122"/>
              </a:rPr>
              <a:t>提倡团结协作、积极主动， 反对互相推诿、消极怠工 </a:t>
            </a:r>
            <a:endParaRPr lang="zh-CN" altLang="en-US" sz="1500" dirty="0">
              <a:latin typeface="微软雅黑" panose="020B0503020204020204" pitchFamily="34" charset="-122"/>
              <a:ea typeface="微软雅黑" panose="020B0503020204020204" pitchFamily="34" charset="-122"/>
            </a:endParaRPr>
          </a:p>
        </p:txBody>
      </p:sp>
      <p:sp>
        <p:nvSpPr>
          <p:cNvPr id="53" name="矩形 52"/>
          <p:cNvSpPr/>
          <p:nvPr/>
        </p:nvSpPr>
        <p:spPr>
          <a:xfrm>
            <a:off x="5300663" y="3798888"/>
            <a:ext cx="973138" cy="322263"/>
          </a:xfrm>
          <a:prstGeom prst="rect">
            <a:avLst/>
          </a:prstGeom>
          <a:solidFill>
            <a:schemeClr val="accent5">
              <a:lumMod val="75000"/>
            </a:schemeClr>
          </a:solidFill>
        </p:spPr>
        <p:txBody>
          <a:bodyPr wrap="none">
            <a:spAutoFit/>
          </a:bodyPr>
          <a:lstStyle/>
          <a:p>
            <a:pPr fontAlgn="auto"/>
            <a:r>
              <a:rPr lang="zh-CN" altLang="en-US" sz="1500" b="1" strike="noStrike" noProof="1" dirty="0" smtClean="0">
                <a:solidFill>
                  <a:schemeClr val="bg1"/>
                </a:solidFill>
                <a:latin typeface="微软雅黑" panose="020B0503020204020204" pitchFamily="34" charset="-122"/>
                <a:ea typeface="微软雅黑" panose="020B0503020204020204" pitchFamily="34" charset="-122"/>
                <a:cs typeface="+mn-cs"/>
              </a:rPr>
              <a:t>服务意识</a:t>
            </a:r>
            <a:endParaRPr lang="zh-CN" altLang="en-US" sz="1500" b="1" strike="noStrike" noProof="1" dirty="0">
              <a:solidFill>
                <a:schemeClr val="bg1"/>
              </a:solidFill>
              <a:latin typeface="微软雅黑" panose="020B0503020204020204" pitchFamily="34" charset="-122"/>
              <a:ea typeface="微软雅黑" panose="020B0503020204020204" pitchFamily="34" charset="-122"/>
            </a:endParaRPr>
          </a:p>
        </p:txBody>
      </p:sp>
      <p:sp>
        <p:nvSpPr>
          <p:cNvPr id="47148" name="矩形 53"/>
          <p:cNvSpPr/>
          <p:nvPr/>
        </p:nvSpPr>
        <p:spPr>
          <a:xfrm>
            <a:off x="5300663" y="4221163"/>
            <a:ext cx="973137" cy="323850"/>
          </a:xfrm>
          <a:prstGeom prst="rect">
            <a:avLst/>
          </a:prstGeom>
          <a:solidFill>
            <a:srgbClr val="57B49E"/>
          </a:solidFill>
          <a:ln w="9525">
            <a:noFill/>
          </a:ln>
        </p:spPr>
        <p:txBody>
          <a:bodyPr wrap="none" anchor="t" anchorCtr="0">
            <a:spAutoFit/>
          </a:bodyPr>
          <a:p>
            <a:r>
              <a:rPr lang="zh-CN" altLang="en-US" sz="1500" b="1" dirty="0">
                <a:solidFill>
                  <a:schemeClr val="bg1"/>
                </a:solidFill>
                <a:latin typeface="微软雅黑" panose="020B0503020204020204" pitchFamily="34" charset="-122"/>
                <a:ea typeface="微软雅黑" panose="020B0503020204020204" pitchFamily="34" charset="-122"/>
              </a:rPr>
              <a:t>法律意识</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47149" name="矩形 67"/>
          <p:cNvSpPr/>
          <p:nvPr/>
        </p:nvSpPr>
        <p:spPr>
          <a:xfrm>
            <a:off x="5300663" y="4645025"/>
            <a:ext cx="973137" cy="322263"/>
          </a:xfrm>
          <a:prstGeom prst="rect">
            <a:avLst/>
          </a:prstGeom>
          <a:solidFill>
            <a:srgbClr val="E4A372"/>
          </a:solidFill>
          <a:ln w="9525">
            <a:noFill/>
          </a:ln>
        </p:spPr>
        <p:txBody>
          <a:bodyPr wrap="none" anchor="t" anchorCtr="0">
            <a:spAutoFit/>
          </a:bodyPr>
          <a:p>
            <a:r>
              <a:rPr lang="zh-CN" altLang="en-US" sz="1500" b="1" dirty="0">
                <a:solidFill>
                  <a:schemeClr val="bg1"/>
                </a:solidFill>
                <a:latin typeface="微软雅黑" panose="020B0503020204020204" pitchFamily="34" charset="-122"/>
                <a:ea typeface="微软雅黑" panose="020B0503020204020204" pitchFamily="34" charset="-122"/>
              </a:rPr>
              <a:t>责任意识</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47150" name="矩形 68"/>
          <p:cNvSpPr/>
          <p:nvPr/>
        </p:nvSpPr>
        <p:spPr>
          <a:xfrm>
            <a:off x="5300663" y="5067300"/>
            <a:ext cx="973137" cy="322263"/>
          </a:xfrm>
          <a:prstGeom prst="rect">
            <a:avLst/>
          </a:prstGeom>
          <a:solidFill>
            <a:srgbClr val="E1737A"/>
          </a:solidFill>
          <a:ln w="9525">
            <a:noFill/>
          </a:ln>
        </p:spPr>
        <p:txBody>
          <a:bodyPr wrap="none" anchor="t" anchorCtr="0">
            <a:spAutoFit/>
          </a:bodyPr>
          <a:p>
            <a:r>
              <a:rPr lang="zh-CN" altLang="en-US" sz="1500" b="1" dirty="0">
                <a:solidFill>
                  <a:schemeClr val="bg1"/>
                </a:solidFill>
                <a:latin typeface="微软雅黑" panose="020B0503020204020204" pitchFamily="34" charset="-122"/>
                <a:ea typeface="微软雅黑" panose="020B0503020204020204" pitchFamily="34" charset="-122"/>
              </a:rPr>
              <a:t>诚信意识</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47151" name="矩形 69"/>
          <p:cNvSpPr/>
          <p:nvPr/>
        </p:nvSpPr>
        <p:spPr>
          <a:xfrm>
            <a:off x="5300663" y="5489575"/>
            <a:ext cx="973137" cy="323850"/>
          </a:xfrm>
          <a:prstGeom prst="rect">
            <a:avLst/>
          </a:prstGeom>
          <a:solidFill>
            <a:srgbClr val="65A0D7"/>
          </a:solidFill>
          <a:ln w="9525">
            <a:noFill/>
          </a:ln>
        </p:spPr>
        <p:txBody>
          <a:bodyPr wrap="none" anchor="t" anchorCtr="0">
            <a:spAutoFit/>
          </a:bodyPr>
          <a:p>
            <a:r>
              <a:rPr lang="zh-CN" altLang="en-US" sz="1500" b="1" dirty="0">
                <a:solidFill>
                  <a:schemeClr val="bg1"/>
                </a:solidFill>
                <a:latin typeface="微软雅黑" panose="020B0503020204020204" pitchFamily="34" charset="-122"/>
                <a:ea typeface="微软雅黑" panose="020B0503020204020204" pitchFamily="34" charset="-122"/>
              </a:rPr>
              <a:t>创新意识</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47152" name="矩形 70"/>
          <p:cNvSpPr/>
          <p:nvPr/>
        </p:nvSpPr>
        <p:spPr>
          <a:xfrm>
            <a:off x="5300663" y="5913438"/>
            <a:ext cx="973137" cy="322262"/>
          </a:xfrm>
          <a:prstGeom prst="rect">
            <a:avLst/>
          </a:prstGeom>
          <a:solidFill>
            <a:srgbClr val="6EC093"/>
          </a:solidFill>
          <a:ln w="9525">
            <a:noFill/>
          </a:ln>
        </p:spPr>
        <p:txBody>
          <a:bodyPr wrap="none" anchor="t" anchorCtr="0">
            <a:spAutoFit/>
          </a:bodyPr>
          <a:p>
            <a:r>
              <a:rPr lang="zh-CN" altLang="en-US" sz="1500" b="1" dirty="0">
                <a:solidFill>
                  <a:schemeClr val="bg1"/>
                </a:solidFill>
                <a:latin typeface="微软雅黑" panose="020B0503020204020204" pitchFamily="34" charset="-122"/>
                <a:ea typeface="微软雅黑" panose="020B0503020204020204" pitchFamily="34" charset="-122"/>
              </a:rPr>
              <a:t>大局意识</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1" hidden="1"/>
          <p:cNvSpPr>
            <a:spLocks noGrp="1"/>
          </p:cNvSpPr>
          <p:nvPr>
            <p:ph type="title"/>
          </p:nvPr>
        </p:nvSpPr>
        <p:spPr>
          <a:ln/>
        </p:spPr>
        <p:txBody>
          <a:bodyPr vert="horz" lIns="91440" tIns="45720" rIns="91440" bIns="45720" anchor="ctr" anchorCtr="0"/>
          <a:p>
            <a:r>
              <a:rPr lang="en-US" altLang="zh-CN" dirty="0">
                <a:latin typeface="Noto Serif CJK SC" pitchFamily="18" charset="-122"/>
                <a:ea typeface="FZHei-B01S" pitchFamily="2" charset="-122"/>
                <a:sym typeface="Noto Serif CJK SC" pitchFamily="18" charset="-122"/>
              </a:rPr>
              <a:t>+</a:t>
            </a:r>
            <a:endParaRPr lang="zh-CN" altLang="en-US" dirty="0">
              <a:latin typeface="Noto Serif CJK SC" pitchFamily="18" charset="-122"/>
              <a:ea typeface="FZHei-B01S" pitchFamily="2" charset="-122"/>
              <a:sym typeface="Noto Serif CJK SC" pitchFamily="18" charset="-122"/>
            </a:endParaRPr>
          </a:p>
        </p:txBody>
      </p:sp>
      <p:grpSp>
        <p:nvGrpSpPr>
          <p:cNvPr id="8194" name="组合 7"/>
          <p:cNvGrpSpPr/>
          <p:nvPr/>
        </p:nvGrpSpPr>
        <p:grpSpPr>
          <a:xfrm>
            <a:off x="-4762" y="0"/>
            <a:ext cx="9077325" cy="6858000"/>
            <a:chOff x="-4416" y="0"/>
            <a:chExt cx="9076872" cy="6858002"/>
          </a:xfrm>
        </p:grpSpPr>
        <p:grpSp>
          <p:nvGrpSpPr>
            <p:cNvPr id="8195" name="组合 8"/>
            <p:cNvGrpSpPr/>
            <p:nvPr/>
          </p:nvGrpSpPr>
          <p:grpSpPr>
            <a:xfrm>
              <a:off x="-4416" y="0"/>
              <a:ext cx="9076872" cy="6858000"/>
              <a:chOff x="-3312" y="72007"/>
              <a:chExt cx="6719213" cy="5020023"/>
            </a:xfrm>
          </p:grpSpPr>
          <p:sp>
            <p:nvSpPr>
              <p:cNvPr id="8196" name="Rectangle 255"/>
              <p:cNvSpPr/>
              <p:nvPr/>
            </p:nvSpPr>
            <p:spPr>
              <a:xfrm rot="5400000">
                <a:off x="1695978" y="72008"/>
                <a:ext cx="1620000" cy="1620000"/>
              </a:xfrm>
              <a:prstGeom prst="rect">
                <a:avLst/>
              </a:prstGeom>
              <a:solidFill>
                <a:srgbClr val="073E98"/>
              </a:solidFill>
              <a:ln w="9525">
                <a:noFill/>
              </a:ln>
            </p:spPr>
            <p:txBody>
              <a:bodyPr anchor="t" anchorCtr="0"/>
              <a:p>
                <a:endParaRPr lang="zh-CN" altLang="en-US" sz="8000">
                  <a:latin typeface="Franklin Gothic Book" pitchFamily="34" charset="0"/>
                  <a:ea typeface="微软雅黑" panose="020B0503020204020204" pitchFamily="34" charset="-122"/>
                </a:endParaRPr>
              </a:p>
            </p:txBody>
          </p:sp>
          <p:sp>
            <p:nvSpPr>
              <p:cNvPr id="8197" name="Rectangle 268"/>
              <p:cNvSpPr/>
              <p:nvPr/>
            </p:nvSpPr>
            <p:spPr>
              <a:xfrm rot="5400000">
                <a:off x="5090912" y="1751483"/>
                <a:ext cx="1620000" cy="1620000"/>
              </a:xfrm>
              <a:prstGeom prst="rect">
                <a:avLst/>
              </a:prstGeom>
              <a:solidFill>
                <a:srgbClr val="073E98"/>
              </a:solidFill>
              <a:ln w="9525">
                <a:noFill/>
              </a:ln>
            </p:spPr>
            <p:txBody>
              <a:bodyPr anchor="t" anchorCtr="0"/>
              <a:p>
                <a:endParaRPr lang="zh-CN" altLang="en-US" sz="8000">
                  <a:latin typeface="Franklin Gothic Book" pitchFamily="34" charset="0"/>
                  <a:ea typeface="微软雅黑" panose="020B0503020204020204" pitchFamily="34" charset="-122"/>
                </a:endParaRPr>
              </a:p>
            </p:txBody>
          </p:sp>
          <p:sp>
            <p:nvSpPr>
              <p:cNvPr id="8198" name="Rectangle 282"/>
              <p:cNvSpPr/>
              <p:nvPr/>
            </p:nvSpPr>
            <p:spPr>
              <a:xfrm rot="5400000">
                <a:off x="-3312" y="3466076"/>
                <a:ext cx="1620000" cy="1620000"/>
              </a:xfrm>
              <a:prstGeom prst="rect">
                <a:avLst/>
              </a:prstGeom>
              <a:solidFill>
                <a:srgbClr val="073E98"/>
              </a:solidFill>
              <a:ln w="9525">
                <a:noFill/>
              </a:ln>
            </p:spPr>
            <p:txBody>
              <a:bodyPr anchor="t" anchorCtr="0"/>
              <a:p>
                <a:endParaRPr lang="zh-CN" altLang="en-US" sz="8000">
                  <a:latin typeface="Franklin Gothic Book" pitchFamily="34" charset="0"/>
                  <a:ea typeface="微软雅黑" panose="020B0503020204020204" pitchFamily="34" charset="-122"/>
                </a:endParaRPr>
              </a:p>
            </p:txBody>
          </p:sp>
          <p:pic>
            <p:nvPicPr>
              <p:cNvPr id="8199" name="Picture 317"/>
              <p:cNvPicPr/>
              <p:nvPr/>
            </p:nvPicPr>
            <p:blipFill>
              <a:blip r:embed="rId1"/>
              <a:stretch>
                <a:fillRect/>
              </a:stretch>
            </p:blipFill>
            <p:spPr>
              <a:xfrm>
                <a:off x="5095901" y="3472030"/>
                <a:ext cx="1620000" cy="1620000"/>
              </a:xfrm>
              <a:prstGeom prst="rect">
                <a:avLst/>
              </a:prstGeom>
              <a:noFill/>
              <a:ln w="9525">
                <a:noFill/>
              </a:ln>
            </p:spPr>
          </p:pic>
          <p:pic>
            <p:nvPicPr>
              <p:cNvPr id="8200" name="Picture 318"/>
              <p:cNvPicPr/>
              <p:nvPr/>
            </p:nvPicPr>
            <p:blipFill>
              <a:blip r:embed="rId2"/>
              <a:stretch>
                <a:fillRect/>
              </a:stretch>
            </p:blipFill>
            <p:spPr>
              <a:xfrm>
                <a:off x="3396164" y="3458760"/>
                <a:ext cx="1620000" cy="1620000"/>
              </a:xfrm>
              <a:prstGeom prst="rect">
                <a:avLst/>
              </a:prstGeom>
              <a:noFill/>
              <a:ln w="9525">
                <a:noFill/>
              </a:ln>
            </p:spPr>
          </p:pic>
          <p:pic>
            <p:nvPicPr>
              <p:cNvPr id="8201" name="Picture 320"/>
              <p:cNvPicPr/>
              <p:nvPr/>
            </p:nvPicPr>
            <p:blipFill>
              <a:blip r:embed="rId3"/>
              <a:stretch>
                <a:fillRect/>
              </a:stretch>
            </p:blipFill>
            <p:spPr>
              <a:xfrm>
                <a:off x="1698029" y="1744849"/>
                <a:ext cx="1620000" cy="1620000"/>
              </a:xfrm>
              <a:prstGeom prst="rect">
                <a:avLst/>
              </a:prstGeom>
              <a:noFill/>
              <a:ln w="9525">
                <a:noFill/>
              </a:ln>
            </p:spPr>
          </p:pic>
          <p:pic>
            <p:nvPicPr>
              <p:cNvPr id="8202" name="Picture 321"/>
              <p:cNvPicPr/>
              <p:nvPr/>
            </p:nvPicPr>
            <p:blipFill>
              <a:blip r:embed="rId4"/>
              <a:stretch>
                <a:fillRect/>
              </a:stretch>
            </p:blipFill>
            <p:spPr>
              <a:xfrm>
                <a:off x="3391956" y="72008"/>
                <a:ext cx="1620000" cy="1620000"/>
              </a:xfrm>
              <a:prstGeom prst="rect">
                <a:avLst/>
              </a:prstGeom>
              <a:noFill/>
              <a:ln w="9525">
                <a:noFill/>
              </a:ln>
            </p:spPr>
          </p:pic>
          <p:pic>
            <p:nvPicPr>
              <p:cNvPr id="8203" name="Picture 322"/>
              <p:cNvPicPr/>
              <p:nvPr/>
            </p:nvPicPr>
            <p:blipFill>
              <a:blip r:embed="rId5"/>
              <a:stretch>
                <a:fillRect/>
              </a:stretch>
            </p:blipFill>
            <p:spPr>
              <a:xfrm>
                <a:off x="3394471" y="1744849"/>
                <a:ext cx="1620000" cy="1620000"/>
              </a:xfrm>
              <a:prstGeom prst="rect">
                <a:avLst/>
              </a:prstGeom>
              <a:noFill/>
              <a:ln w="9525">
                <a:noFill/>
              </a:ln>
            </p:spPr>
          </p:pic>
          <p:pic>
            <p:nvPicPr>
              <p:cNvPr id="8204" name="Picture 324"/>
              <p:cNvPicPr/>
              <p:nvPr/>
            </p:nvPicPr>
            <p:blipFill>
              <a:blip r:embed="rId6"/>
              <a:stretch>
                <a:fillRect/>
              </a:stretch>
            </p:blipFill>
            <p:spPr>
              <a:xfrm>
                <a:off x="5087935" y="72007"/>
                <a:ext cx="1620000" cy="1620000"/>
              </a:xfrm>
              <a:prstGeom prst="rect">
                <a:avLst/>
              </a:prstGeom>
              <a:noFill/>
              <a:ln w="9525">
                <a:noFill/>
              </a:ln>
            </p:spPr>
          </p:pic>
          <p:pic>
            <p:nvPicPr>
              <p:cNvPr id="8205" name="Picture 326"/>
              <p:cNvPicPr/>
              <p:nvPr/>
            </p:nvPicPr>
            <p:blipFill>
              <a:blip r:embed="rId7"/>
              <a:stretch>
                <a:fillRect/>
              </a:stretch>
            </p:blipFill>
            <p:spPr>
              <a:xfrm>
                <a:off x="0" y="72008"/>
                <a:ext cx="1620000" cy="1620000"/>
              </a:xfrm>
              <a:prstGeom prst="rect">
                <a:avLst/>
              </a:prstGeom>
              <a:noFill/>
              <a:ln w="9525">
                <a:noFill/>
              </a:ln>
            </p:spPr>
          </p:pic>
          <p:pic>
            <p:nvPicPr>
              <p:cNvPr id="8206" name="Picture 327"/>
              <p:cNvPicPr/>
              <p:nvPr/>
            </p:nvPicPr>
            <p:blipFill>
              <a:blip r:embed="rId8"/>
              <a:stretch>
                <a:fillRect/>
              </a:stretch>
            </p:blipFill>
            <p:spPr>
              <a:xfrm>
                <a:off x="1587" y="1748506"/>
                <a:ext cx="1620000" cy="1620000"/>
              </a:xfrm>
              <a:prstGeom prst="rect">
                <a:avLst/>
              </a:prstGeom>
              <a:noFill/>
              <a:ln w="9525">
                <a:noFill/>
              </a:ln>
            </p:spPr>
          </p:pic>
          <p:pic>
            <p:nvPicPr>
              <p:cNvPr id="8207" name="Picture 328"/>
              <p:cNvPicPr/>
              <p:nvPr/>
            </p:nvPicPr>
            <p:blipFill>
              <a:blip r:embed="rId9"/>
              <a:stretch>
                <a:fillRect/>
              </a:stretch>
            </p:blipFill>
            <p:spPr>
              <a:xfrm>
                <a:off x="1697004" y="3458760"/>
                <a:ext cx="1620000" cy="1620000"/>
              </a:xfrm>
              <a:prstGeom prst="rect">
                <a:avLst/>
              </a:prstGeom>
              <a:noFill/>
              <a:ln w="9525">
                <a:noFill/>
              </a:ln>
            </p:spPr>
          </p:pic>
        </p:grpSp>
        <p:grpSp>
          <p:nvGrpSpPr>
            <p:cNvPr id="8208" name="组合 9"/>
            <p:cNvGrpSpPr/>
            <p:nvPr/>
          </p:nvGrpSpPr>
          <p:grpSpPr>
            <a:xfrm>
              <a:off x="0" y="2"/>
              <a:ext cx="9072456" cy="6858000"/>
              <a:chOff x="0" y="8041219"/>
              <a:chExt cx="9072456" cy="6858000"/>
            </a:xfrm>
          </p:grpSpPr>
          <p:sp>
            <p:nvSpPr>
              <p:cNvPr id="11" name="矩形 10"/>
              <p:cNvSpPr/>
              <p:nvPr/>
            </p:nvSpPr>
            <p:spPr>
              <a:xfrm>
                <a:off x="0" y="8041219"/>
                <a:ext cx="9072456" cy="6856351"/>
              </a:xfrm>
              <a:prstGeom prst="rect">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8000" strike="noStrike" noProof="1"/>
              </a:p>
            </p:txBody>
          </p:sp>
          <p:sp>
            <p:nvSpPr>
              <p:cNvPr id="12" name="矩形 11"/>
              <p:cNvSpPr/>
              <p:nvPr/>
            </p:nvSpPr>
            <p:spPr>
              <a:xfrm>
                <a:off x="1" y="8041219"/>
                <a:ext cx="9072331" cy="6858000"/>
              </a:xfrm>
              <a:prstGeom prst="rect">
                <a:avLst/>
              </a:prstGeom>
              <a:solidFill>
                <a:srgbClr val="0072C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8000" strike="noStrike" noProof="1"/>
              </a:p>
            </p:txBody>
          </p:sp>
        </p:grpSp>
      </p:grpSp>
      <p:sp>
        <p:nvSpPr>
          <p:cNvPr id="29" name="矩形 28"/>
          <p:cNvSpPr/>
          <p:nvPr/>
        </p:nvSpPr>
        <p:spPr>
          <a:xfrm>
            <a:off x="1790700" y="2747963"/>
            <a:ext cx="5378450" cy="1323975"/>
          </a:xfrm>
          <a:prstGeom prst="rect">
            <a:avLst/>
          </a:prstGeom>
        </p:spPr>
        <p:txBody>
          <a:bodyPr wrap="none">
            <a:spAutoFit/>
          </a:bodyPr>
          <a:lstStyle/>
          <a:p>
            <a:pPr fontAlgn="auto"/>
            <a:r>
              <a:rPr lang="zh-CN" altLang="en-US" sz="8000" b="1" strike="noStrike" spc="100" noProof="1" dirty="0">
                <a:solidFill>
                  <a:schemeClr val="bg1"/>
                </a:solidFill>
                <a:latin typeface="微软雅黑" panose="020B0503020204020204" pitchFamily="34" charset="-122"/>
                <a:ea typeface="微软雅黑" panose="020B0503020204020204" pitchFamily="34" charset="-122"/>
                <a:cs typeface="+mn-cs"/>
                <a:sym typeface="Arial" panose="020B0604020202020204" pitchFamily="34" charset="0"/>
              </a:rPr>
              <a:t>关于海云天</a:t>
            </a:r>
            <a:endParaRPr lang="zh-CN" altLang="zh-CN" sz="8000" b="1" strike="noStrike" spc="100" noProof="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矩形 29"/>
          <p:cNvSpPr/>
          <p:nvPr/>
        </p:nvSpPr>
        <p:spPr>
          <a:xfrm>
            <a:off x="-4762" y="-36512"/>
            <a:ext cx="12217400" cy="142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1" name="矩形 30"/>
          <p:cNvSpPr/>
          <p:nvPr/>
        </p:nvSpPr>
        <p:spPr>
          <a:xfrm>
            <a:off x="1588" y="5434013"/>
            <a:ext cx="12190413" cy="1423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2" name="矩形 31"/>
          <p:cNvSpPr/>
          <p:nvPr/>
        </p:nvSpPr>
        <p:spPr>
          <a:xfrm>
            <a:off x="9072563" y="1385888"/>
            <a:ext cx="3119438" cy="40481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endParaRPr>
          </a:p>
        </p:txBody>
      </p:sp>
      <p:sp>
        <p:nvSpPr>
          <p:cNvPr id="8215" name="矩形 32"/>
          <p:cNvSpPr/>
          <p:nvPr/>
        </p:nvSpPr>
        <p:spPr>
          <a:xfrm>
            <a:off x="9290050" y="2200275"/>
            <a:ext cx="2441575" cy="2400300"/>
          </a:xfrm>
          <a:prstGeom prst="rect">
            <a:avLst/>
          </a:prstGeom>
          <a:noFill/>
          <a:ln w="9525">
            <a:noFill/>
          </a:ln>
        </p:spPr>
        <p:txBody>
          <a:bodyPr wrap="none" anchor="t" anchorCtr="0">
            <a:spAutoFit/>
          </a:bodyPr>
          <a:p>
            <a:pPr algn="ctr"/>
            <a:r>
              <a:rPr lang="en-US" altLang="zh-CN" sz="15000" dirty="0">
                <a:solidFill>
                  <a:srgbClr val="FFFFFF"/>
                </a:solidFill>
                <a:latin typeface="微软雅黑" panose="020B0503020204020204" pitchFamily="34" charset="-122"/>
                <a:ea typeface="微软雅黑" panose="020B0503020204020204" pitchFamily="34" charset="-122"/>
              </a:rPr>
              <a:t>01</a:t>
            </a:r>
            <a:endParaRPr lang="zh-CN" altLang="en-US" sz="150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折角形 33"/>
          <p:cNvSpPr/>
          <p:nvPr>
            <p:custDataLst>
              <p:tags r:id="rId1"/>
            </p:custDataLst>
          </p:nvPr>
        </p:nvSpPr>
        <p:spPr>
          <a:xfrm>
            <a:off x="4883150" y="1220788"/>
            <a:ext cx="7308850" cy="5545138"/>
          </a:xfrm>
          <a:prstGeom prst="foldedCorner">
            <a:avLst>
              <a:gd name="adj" fmla="val 16445"/>
            </a:avLst>
          </a:prstGeom>
          <a:solidFill>
            <a:schemeClr val="bg1"/>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Arial" panose="020B0604020202020204" pitchFamily="34" charset="0"/>
              <a:ea typeface="微软雅黑" panose="020B0503020204020204" pitchFamily="34" charset="-122"/>
            </a:endParaRPr>
          </a:p>
        </p:txBody>
      </p:sp>
      <p:sp>
        <p:nvSpPr>
          <p:cNvPr id="5" name="Title 6"/>
          <p:cNvSpPr txBox="1"/>
          <p:nvPr>
            <p:custDataLst>
              <p:tags r:id="rId2"/>
            </p:custDataLst>
          </p:nvPr>
        </p:nvSpPr>
        <p:spPr>
          <a:xfrm>
            <a:off x="5207000" y="1636713"/>
            <a:ext cx="6599238" cy="4775200"/>
          </a:xfrm>
          <a:prstGeom prst="rect">
            <a:avLst/>
          </a:prstGeom>
          <a:noFill/>
          <a:ln w="3175">
            <a:noFill/>
            <a:prstDash val="dash"/>
          </a:ln>
        </p:spPr>
        <p:txBody>
          <a:bodyPr wrap="square" lIns="72000" tIns="0" rIns="72000" bIns="0" anchor="ctr" anchorCtr="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just" fontAlgn="auto">
              <a:lnSpc>
                <a:spcPct val="150000"/>
              </a:lnSpc>
              <a:spcAft>
                <a:spcPts val="800"/>
              </a:spcAft>
              <a:buClr>
                <a:schemeClr val="tx1">
                  <a:lumMod val="65000"/>
                  <a:lumOff val="35000"/>
                </a:schemeClr>
              </a:buClr>
            </a:pPr>
            <a:r>
              <a:rPr lang="zh-CN" altLang="en-US" sz="1800" b="1" strike="noStrike" spc="50" noProof="0" dirty="0">
                <a:ln w="3175">
                  <a:noFill/>
                  <a:prstDash val="dash"/>
                </a:ln>
                <a:solidFill>
                  <a:srgbClr val="4472C4"/>
                </a:solidFill>
                <a:uLnTx/>
                <a:uFillTx/>
                <a:latin typeface="思源黑体 CN Regular" pitchFamily="34" charset="-122"/>
                <a:ea typeface="思源黑体 CN Regular" pitchFamily="34" charset="-122"/>
                <a:cs typeface="微软雅黑" panose="020B0503020204020204" pitchFamily="34" charset="-122"/>
                <a:sym typeface="+mn-ea"/>
              </a:rPr>
              <a:t>引领行业发展，推动教育信息化的未来是海云天的责任；回馈社会、传递向上</a:t>
            </a:r>
            <a:r>
              <a:rPr lang="zh-CN" altLang="en-US" sz="1800" b="1" strike="noStrike" spc="50" noProof="0" dirty="0" smtClean="0">
                <a:ln w="3175">
                  <a:noFill/>
                  <a:prstDash val="dash"/>
                </a:ln>
                <a:solidFill>
                  <a:srgbClr val="4472C4"/>
                </a:solidFill>
                <a:uLnTx/>
                <a:uFillTx/>
                <a:latin typeface="思源黑体 CN Regular" pitchFamily="34" charset="-122"/>
                <a:ea typeface="思源黑体 CN Regular" pitchFamily="34" charset="-122"/>
                <a:cs typeface="微软雅黑" panose="020B0503020204020204" pitchFamily="34" charset="-122"/>
                <a:sym typeface="+mn-ea"/>
              </a:rPr>
              <a:t>价值观是</a:t>
            </a:r>
            <a:r>
              <a:rPr lang="zh-CN" altLang="en-US" sz="1800" b="1" strike="noStrike" spc="50" noProof="0" dirty="0">
                <a:ln w="3175">
                  <a:noFill/>
                  <a:prstDash val="dash"/>
                </a:ln>
                <a:solidFill>
                  <a:srgbClr val="4472C4"/>
                </a:solidFill>
                <a:uLnTx/>
                <a:uFillTx/>
                <a:latin typeface="思源黑体 CN Regular" pitchFamily="34" charset="-122"/>
                <a:ea typeface="思源黑体 CN Regular" pitchFamily="34" charset="-122"/>
                <a:cs typeface="微软雅黑" panose="020B0503020204020204" pitchFamily="34" charset="-122"/>
                <a:sym typeface="+mn-ea"/>
              </a:rPr>
              <a:t>海云天的大爱与担当。</a:t>
            </a:r>
            <a:endParaRPr kumimoji="0" lang="en-US" altLang="zh-CN" sz="1800" b="1" i="0" u="none" strike="noStrike" kern="1200" cap="none" spc="50" normalizeH="0" baseline="0" noProof="0" dirty="0">
              <a:ln w="3175">
                <a:noFill/>
                <a:prstDash val="dash"/>
              </a:ln>
              <a:solidFill>
                <a:srgbClr val="4472C4"/>
              </a:solidFill>
              <a:effectLst/>
              <a:uLnTx/>
              <a:uFillTx/>
              <a:latin typeface="思源黑体 CN Regular" pitchFamily="34" charset="-122"/>
              <a:ea typeface="思源黑体 CN Regular" pitchFamily="34" charset="-122"/>
              <a:cs typeface="微软雅黑" panose="020B0503020204020204" pitchFamily="34" charset="-122"/>
              <a:sym typeface="+mn-ea"/>
            </a:endParaRPr>
          </a:p>
          <a:p>
            <a:pPr algn="just" fontAlgn="auto">
              <a:lnSpc>
                <a:spcPct val="150000"/>
              </a:lnSpc>
              <a:spcAft>
                <a:spcPts val="800"/>
              </a:spcAft>
              <a:buClr>
                <a:schemeClr val="tx1">
                  <a:lumMod val="65000"/>
                  <a:lumOff val="35000"/>
                </a:schemeClr>
              </a:buClr>
            </a:pPr>
            <a:r>
              <a:rPr lang="zh-CN" altLang="en-US" sz="1600" strike="noStrike" spc="50" noProof="1" dirty="0" smtClean="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sym typeface="+mn-ea"/>
              </a:rPr>
              <a:t>2015年6月</a:t>
            </a:r>
            <a:r>
              <a:rPr lang="zh-CN" altLang="en-US" sz="1600" strike="noStrike" spc="50" noProof="1" dirty="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sym typeface="+mn-ea"/>
              </a:rPr>
              <a:t>，海云天在深圳公益慈善月活动上捐款</a:t>
            </a:r>
            <a:r>
              <a:rPr lang="zh-CN" altLang="en-US" sz="1600" strike="noStrike" spc="50" noProof="1" dirty="0">
                <a:ln w="3175">
                  <a:noFill/>
                  <a:prstDash val="dash"/>
                </a:ln>
                <a:solidFill>
                  <a:srgbClr val="FF0000"/>
                </a:solidFill>
                <a:latin typeface="思源黑体 CN Regular" pitchFamily="34" charset="-122"/>
                <a:ea typeface="思源黑体 CN Regular" pitchFamily="34" charset="-122"/>
                <a:cs typeface="微软雅黑" panose="020B0503020204020204" pitchFamily="34" charset="-122"/>
                <a:sym typeface="+mn-ea"/>
              </a:rPr>
              <a:t>300万</a:t>
            </a:r>
            <a:r>
              <a:rPr lang="zh-CN" altLang="en-US" sz="1600" strike="noStrike" spc="50" noProof="1" dirty="0" smtClean="0">
                <a:ln w="3175">
                  <a:noFill/>
                  <a:prstDash val="dash"/>
                </a:ln>
                <a:solidFill>
                  <a:srgbClr val="FF0000"/>
                </a:solidFill>
                <a:latin typeface="思源黑体 CN Regular" pitchFamily="34" charset="-122"/>
                <a:ea typeface="思源黑体 CN Regular" pitchFamily="34" charset="-122"/>
                <a:cs typeface="微软雅黑" panose="020B0503020204020204" pitchFamily="34" charset="-122"/>
                <a:sym typeface="+mn-ea"/>
              </a:rPr>
              <a:t>元</a:t>
            </a:r>
            <a:r>
              <a:rPr lang="zh-CN" altLang="en-US" sz="1600" strike="noStrike" spc="50" noProof="1" dirty="0" smtClean="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sym typeface="+mn-ea"/>
              </a:rPr>
              <a:t>；</a:t>
            </a:r>
            <a:endParaRPr lang="zh-CN" altLang="en-US" sz="1600" strike="noStrike" spc="50" noProof="1" dirty="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sym typeface="+mn-ea"/>
            </a:endParaRPr>
          </a:p>
          <a:p>
            <a:pPr algn="just" fontAlgn="auto">
              <a:lnSpc>
                <a:spcPct val="150000"/>
              </a:lnSpc>
              <a:spcAft>
                <a:spcPts val="800"/>
              </a:spcAft>
              <a:buClr>
                <a:schemeClr val="tx1">
                  <a:lumMod val="65000"/>
                  <a:lumOff val="35000"/>
                </a:schemeClr>
              </a:buClr>
            </a:pPr>
            <a:r>
              <a:rPr lang="zh-CN" altLang="en-US" sz="1600" strike="noStrike" spc="50" noProof="1" dirty="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sym typeface="+mn-ea"/>
              </a:rPr>
              <a:t>2015年12月，游忠惠董事长向重庆大学再次捐赠</a:t>
            </a:r>
            <a:r>
              <a:rPr lang="zh-CN" altLang="en-US" sz="1600" strike="noStrike" spc="50" noProof="1" dirty="0">
                <a:ln w="3175">
                  <a:noFill/>
                  <a:prstDash val="dash"/>
                </a:ln>
                <a:solidFill>
                  <a:srgbClr val="FF0000"/>
                </a:solidFill>
                <a:latin typeface="思源黑体 CN Regular" pitchFamily="34" charset="-122"/>
                <a:ea typeface="思源黑体 CN Regular" pitchFamily="34" charset="-122"/>
                <a:cs typeface="微软雅黑" panose="020B0503020204020204" pitchFamily="34" charset="-122"/>
                <a:sym typeface="+mn-ea"/>
              </a:rPr>
              <a:t>200万元</a:t>
            </a:r>
            <a:r>
              <a:rPr lang="zh-CN" altLang="en-US" sz="1600" strike="noStrike" spc="50" noProof="1" dirty="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sym typeface="+mn-ea"/>
              </a:rPr>
              <a:t>，设立</a:t>
            </a:r>
            <a:r>
              <a:rPr lang="zh-CN" altLang="en-US" sz="1600" strike="noStrike" spc="50" noProof="1" dirty="0">
                <a:ln w="3175">
                  <a:noFill/>
                  <a:prstDash val="dash"/>
                </a:ln>
                <a:solidFill>
                  <a:srgbClr val="FF0000"/>
                </a:solidFill>
                <a:latin typeface="思源黑体 CN Regular" pitchFamily="34" charset="-122"/>
                <a:ea typeface="思源黑体 CN Regular" pitchFamily="34" charset="-122"/>
                <a:cs typeface="微软雅黑" panose="020B0503020204020204" pitchFamily="34" charset="-122"/>
                <a:sym typeface="+mn-ea"/>
              </a:rPr>
              <a:t>“海云天大数据奖学金”</a:t>
            </a:r>
            <a:r>
              <a:rPr altLang="zh-CN" sz="1600" strike="noStrike" spc="50" noProof="1" dirty="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sym typeface="+mn-ea"/>
              </a:rPr>
              <a:t>;</a:t>
            </a:r>
            <a:endParaRPr altLang="zh-CN" sz="1600" strike="noStrike" spc="50" noProof="1" dirty="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sym typeface="+mn-ea"/>
            </a:endParaRPr>
          </a:p>
          <a:p>
            <a:pPr algn="just" fontAlgn="auto">
              <a:lnSpc>
                <a:spcPct val="150000"/>
              </a:lnSpc>
              <a:spcAft>
                <a:spcPts val="800"/>
              </a:spcAft>
              <a:buClr>
                <a:schemeClr val="tx1">
                  <a:lumMod val="65000"/>
                  <a:lumOff val="35000"/>
                </a:schemeClr>
              </a:buClr>
            </a:pPr>
            <a:r>
              <a:rPr lang="zh-CN" altLang="en-US" sz="1600" strike="noStrike" spc="50" noProof="1" dirty="0" smtClean="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sym typeface="+mn-ea"/>
              </a:rPr>
              <a:t>2016年7月</a:t>
            </a:r>
            <a:r>
              <a:rPr lang="zh-CN" altLang="en-US" sz="1600" strike="noStrike" spc="50" noProof="1" dirty="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sym typeface="+mn-ea"/>
              </a:rPr>
              <a:t>，教育大数据助力毕节扶贫攻坚，游忠惠董事长代表公司捐赠</a:t>
            </a:r>
            <a:r>
              <a:rPr lang="zh-CN" altLang="en-US" sz="1600" strike="noStrike" spc="50" noProof="1" dirty="0">
                <a:ln w="3175">
                  <a:noFill/>
                  <a:prstDash val="dash"/>
                </a:ln>
                <a:solidFill>
                  <a:srgbClr val="FF0000"/>
                </a:solidFill>
                <a:latin typeface="思源黑体 CN Regular" pitchFamily="34" charset="-122"/>
                <a:ea typeface="思源黑体 CN Regular" pitchFamily="34" charset="-122"/>
                <a:cs typeface="微软雅黑" panose="020B0503020204020204" pitchFamily="34" charset="-122"/>
                <a:sym typeface="+mn-ea"/>
              </a:rPr>
              <a:t>1000万元</a:t>
            </a:r>
            <a:r>
              <a:rPr lang="zh-CN" altLang="en-US" sz="1600" strike="noStrike" spc="50" noProof="1" dirty="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sym typeface="+mn-ea"/>
              </a:rPr>
              <a:t>“基础教育质量监测”精准教育扶贫工程项目</a:t>
            </a:r>
            <a:r>
              <a:rPr lang="zh-CN" altLang="en-US" sz="1600" strike="noStrike" spc="50" noProof="1" dirty="0" smtClean="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sym typeface="+mn-ea"/>
              </a:rPr>
              <a:t>；</a:t>
            </a:r>
            <a:endParaRPr lang="zh-CN" altLang="en-US" sz="1600" strike="noStrike" spc="50" noProof="1" dirty="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sym typeface="+mn-ea"/>
            </a:endParaRPr>
          </a:p>
          <a:p>
            <a:pPr algn="just" fontAlgn="auto">
              <a:lnSpc>
                <a:spcPct val="150000"/>
              </a:lnSpc>
              <a:spcAft>
                <a:spcPts val="800"/>
              </a:spcAft>
              <a:buClr>
                <a:schemeClr val="tx1">
                  <a:lumMod val="65000"/>
                  <a:lumOff val="35000"/>
                </a:schemeClr>
              </a:buClr>
            </a:pPr>
            <a:r>
              <a:rPr lang="zh-CN" altLang="en-US" sz="1600" strike="noStrike" spc="50" noProof="1" dirty="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sym typeface="+mn-ea"/>
              </a:rPr>
              <a:t>2017年4月，海云天向“中山博爱基金会”</a:t>
            </a:r>
            <a:r>
              <a:rPr lang="zh-CN" altLang="en-US" sz="1600" strike="noStrike" spc="50" noProof="1" dirty="0" smtClean="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sym typeface="+mn-ea"/>
              </a:rPr>
              <a:t>捐款</a:t>
            </a:r>
            <a:r>
              <a:rPr lang="zh-CN" altLang="en-US" sz="1600" strike="noStrike" spc="50" noProof="1" dirty="0" smtClean="0">
                <a:ln w="3175">
                  <a:noFill/>
                  <a:prstDash val="dash"/>
                </a:ln>
                <a:solidFill>
                  <a:srgbClr val="FF0000"/>
                </a:solidFill>
                <a:latin typeface="思源黑体 CN Regular" pitchFamily="34" charset="-122"/>
                <a:ea typeface="思源黑体 CN Regular" pitchFamily="34" charset="-122"/>
                <a:cs typeface="微软雅黑" panose="020B0503020204020204" pitchFamily="34" charset="-122"/>
                <a:sym typeface="+mn-ea"/>
              </a:rPr>
              <a:t>400万</a:t>
            </a:r>
            <a:r>
              <a:rPr lang="zh-CN" altLang="en-US" sz="1600" strike="noStrike" spc="50" noProof="1" dirty="0">
                <a:ln w="3175">
                  <a:noFill/>
                  <a:prstDash val="dash"/>
                </a:ln>
                <a:solidFill>
                  <a:srgbClr val="FF0000"/>
                </a:solidFill>
                <a:latin typeface="思源黑体 CN Regular" pitchFamily="34" charset="-122"/>
                <a:ea typeface="思源黑体 CN Regular" pitchFamily="34" charset="-122"/>
                <a:cs typeface="微软雅黑" panose="020B0503020204020204" pitchFamily="34" charset="-122"/>
                <a:sym typeface="+mn-ea"/>
              </a:rPr>
              <a:t>元</a:t>
            </a:r>
            <a:r>
              <a:rPr lang="zh-CN" altLang="en-US" sz="1600" strike="noStrike" spc="50" noProof="1" dirty="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sym typeface="+mn-ea"/>
              </a:rPr>
              <a:t>用于援建毕节昆寨乡民族中学寄宿学校；</a:t>
            </a:r>
            <a:endParaRPr lang="zh-CN" altLang="en-US" sz="1600" strike="noStrike" spc="50" noProof="1" dirty="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endParaRPr>
          </a:p>
          <a:p>
            <a:pPr algn="just" fontAlgn="auto">
              <a:lnSpc>
                <a:spcPct val="150000"/>
              </a:lnSpc>
              <a:spcAft>
                <a:spcPts val="800"/>
              </a:spcAft>
              <a:buClr>
                <a:schemeClr val="tx1">
                  <a:lumMod val="65000"/>
                  <a:lumOff val="35000"/>
                </a:schemeClr>
              </a:buClr>
            </a:pPr>
            <a:r>
              <a:rPr lang="zh-CN" altLang="en-US" sz="1600" strike="noStrike" spc="50" noProof="1" dirty="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rPr>
              <a:t>2017年5月，游忠惠董事长加入了由</a:t>
            </a:r>
            <a:r>
              <a:rPr lang="zh-CN" altLang="en-US" sz="1600" strike="noStrike" spc="50" noProof="1" dirty="0">
                <a:ln w="3175">
                  <a:noFill/>
                  <a:prstDash val="dash"/>
                </a:ln>
                <a:solidFill>
                  <a:srgbClr val="FF0000"/>
                </a:solidFill>
                <a:latin typeface="思源黑体 CN Regular" pitchFamily="34" charset="-122"/>
                <a:ea typeface="思源黑体 CN Regular" pitchFamily="34" charset="-122"/>
                <a:cs typeface="微软雅黑" panose="020B0503020204020204" pitchFamily="34" charset="-122"/>
              </a:rPr>
              <a:t>比尔•盖茨夫妇</a:t>
            </a:r>
            <a:r>
              <a:rPr lang="zh-CN" altLang="en-US" sz="1600" strike="noStrike" spc="50" noProof="1" dirty="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rPr>
              <a:t>和</a:t>
            </a:r>
            <a:r>
              <a:rPr lang="zh-CN" altLang="en-US" sz="1600" strike="noStrike" spc="50" noProof="1" dirty="0">
                <a:ln w="3175">
                  <a:noFill/>
                  <a:prstDash val="dash"/>
                </a:ln>
                <a:solidFill>
                  <a:srgbClr val="FF0000"/>
                </a:solidFill>
                <a:latin typeface="思源黑体 CN Regular" pitchFamily="34" charset="-122"/>
                <a:ea typeface="思源黑体 CN Regular" pitchFamily="34" charset="-122"/>
                <a:cs typeface="微软雅黑" panose="020B0503020204020204" pitchFamily="34" charset="-122"/>
              </a:rPr>
              <a:t>沃伦•巴菲特</a:t>
            </a:r>
            <a:r>
              <a:rPr lang="zh-CN" altLang="en-US" sz="1600" strike="noStrike" spc="50" noProof="1" dirty="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rPr>
              <a:t>发起的全球慈善行动——</a:t>
            </a:r>
            <a:r>
              <a:rPr lang="zh-CN" altLang="en-US" sz="1600" strike="noStrike" spc="50" noProof="1" dirty="0">
                <a:ln w="3175">
                  <a:noFill/>
                  <a:prstDash val="dash"/>
                </a:ln>
                <a:solidFill>
                  <a:srgbClr val="FF0000"/>
                </a:solidFill>
                <a:latin typeface="思源黑体 CN Regular" pitchFamily="34" charset="-122"/>
                <a:ea typeface="思源黑体 CN Regular" pitchFamily="34" charset="-122"/>
                <a:cs typeface="微软雅黑" panose="020B0503020204020204" pitchFamily="34" charset="-122"/>
              </a:rPr>
              <a:t>“捐赠誓言（Giving Pledge）</a:t>
            </a:r>
            <a:r>
              <a:rPr lang="zh-CN" altLang="en-US" sz="1600" strike="noStrike" spc="50" noProof="1" dirty="0" smtClean="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rPr>
              <a:t>”</a:t>
            </a:r>
            <a:endParaRPr lang="en-US" altLang="zh-CN" sz="1600" strike="noStrike" spc="50" noProof="1" dirty="0" smtClean="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endParaRPr>
          </a:p>
          <a:p>
            <a:pPr algn="just" fontAlgn="auto">
              <a:lnSpc>
                <a:spcPct val="150000"/>
              </a:lnSpc>
              <a:spcAft>
                <a:spcPts val="800"/>
              </a:spcAft>
              <a:buClr>
                <a:schemeClr val="tx1">
                  <a:lumMod val="65000"/>
                  <a:lumOff val="35000"/>
                </a:schemeClr>
              </a:buClr>
            </a:pPr>
            <a:r>
              <a:rPr lang="en-US" altLang="zh-CN" sz="1600" strike="noStrike" spc="50" noProof="1" dirty="0" smtClean="0">
                <a:ln w="3175">
                  <a:noFill/>
                  <a:prstDash val="dash"/>
                </a:ln>
                <a:solidFill>
                  <a:schemeClr val="tx1">
                    <a:lumMod val="85000"/>
                    <a:lumOff val="15000"/>
                  </a:schemeClr>
                </a:solidFill>
                <a:latin typeface="思源黑体 CN Regular" pitchFamily="34" charset="-122"/>
                <a:ea typeface="思源黑体 CN Regular" pitchFamily="34" charset="-122"/>
                <a:cs typeface="微软雅黑" panose="020B0503020204020204" pitchFamily="34" charset="-122"/>
              </a:rPr>
              <a:t>… …</a:t>
            </a:r>
            <a:endParaRPr lang="zh-CN" altLang="en-US" sz="1600" strike="noStrike" spc="50" noProof="1" dirty="0">
              <a:ln w="3175">
                <a:noFill/>
                <a:prstDash val="dash"/>
              </a:ln>
              <a:solidFill>
                <a:schemeClr val="accent1"/>
              </a:solidFill>
              <a:latin typeface="思源黑体 CN Regular" pitchFamily="34" charset="-122"/>
              <a:ea typeface="思源黑体 CN Regular" pitchFamily="34" charset="-122"/>
              <a:cs typeface="微软雅黑" panose="020B0503020204020204" pitchFamily="34" charset="-122"/>
            </a:endParaRPr>
          </a:p>
        </p:txBody>
      </p:sp>
      <p:grpSp>
        <p:nvGrpSpPr>
          <p:cNvPr id="49155" name="组合 17"/>
          <p:cNvGrpSpPr/>
          <p:nvPr/>
        </p:nvGrpSpPr>
        <p:grpSpPr>
          <a:xfrm>
            <a:off x="98425" y="1655763"/>
            <a:ext cx="4743450" cy="4549775"/>
            <a:chOff x="11976" y="2149"/>
            <a:chExt cx="7224" cy="6929"/>
          </a:xfrm>
        </p:grpSpPr>
        <p:sp>
          <p:nvSpPr>
            <p:cNvPr id="21" name="矩形 20"/>
            <p:cNvSpPr/>
            <p:nvPr>
              <p:custDataLst>
                <p:tags r:id="rId3"/>
              </p:custDataLst>
            </p:nvPr>
          </p:nvSpPr>
          <p:spPr>
            <a:xfrm>
              <a:off x="11976" y="2149"/>
              <a:ext cx="7224" cy="6929"/>
            </a:xfrm>
            <a:prstGeom prst="rect">
              <a:avLst/>
            </a:prstGeom>
            <a:solidFill>
              <a:schemeClr val="accent5">
                <a:lumMod val="20000"/>
                <a:lumOff val="80000"/>
              </a:schemeClr>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6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nvGrpSpPr>
            <p:cNvPr id="49157" name="组合 16"/>
            <p:cNvGrpSpPr/>
            <p:nvPr/>
          </p:nvGrpSpPr>
          <p:grpSpPr>
            <a:xfrm>
              <a:off x="12195" y="2384"/>
              <a:ext cx="6786" cy="6459"/>
              <a:chOff x="12165" y="1534"/>
              <a:chExt cx="6786" cy="6459"/>
            </a:xfrm>
          </p:grpSpPr>
          <p:pic>
            <p:nvPicPr>
              <p:cNvPr id="49158" name="图片 21" descr="2017年4月26日-5月10日，游忠惠董事长参加“全球善财领袖计划（GPL），并与慈善领袖比尔•盖茨合影"/>
              <p:cNvPicPr/>
              <p:nvPr/>
            </p:nvPicPr>
            <p:blipFill>
              <a:blip r:embed="rId4"/>
              <a:stretch>
                <a:fillRect/>
              </a:stretch>
            </p:blipFill>
            <p:spPr>
              <a:xfrm>
                <a:off x="12185" y="1534"/>
                <a:ext cx="3345" cy="2381"/>
              </a:xfrm>
              <a:prstGeom prst="rect">
                <a:avLst/>
              </a:prstGeom>
              <a:noFill/>
              <a:ln w="9525">
                <a:noFill/>
              </a:ln>
            </p:spPr>
          </p:pic>
          <p:pic>
            <p:nvPicPr>
              <p:cNvPr id="49159" name="图片 29" descr="2016年7月， 教育大数据助力毕节扶贫攻坚，游忠惠董事长代表公司捐赠1000万元“基础教育质量监测”精准教育扶贫工程项目"/>
              <p:cNvPicPr/>
              <p:nvPr/>
            </p:nvPicPr>
            <p:blipFill>
              <a:blip r:embed="rId5"/>
              <a:stretch>
                <a:fillRect/>
              </a:stretch>
            </p:blipFill>
            <p:spPr>
              <a:xfrm>
                <a:off x="15607" y="1534"/>
                <a:ext cx="3345" cy="2381"/>
              </a:xfrm>
              <a:prstGeom prst="rect">
                <a:avLst/>
              </a:prstGeom>
              <a:noFill/>
              <a:ln w="9525">
                <a:noFill/>
              </a:ln>
            </p:spPr>
          </p:pic>
          <p:pic>
            <p:nvPicPr>
              <p:cNvPr id="49160" name="图片 19" descr="2015年6月在广东扶贫济困日暨深圳公益慈善月活动上捐款300万，用于帮扶我省、我市困难群众改善生产和生活条件，推动我省区域协调发展和全面小康社会建设"/>
              <p:cNvPicPr>
                <a:picLocks noChangeAspect="1"/>
              </p:cNvPicPr>
              <p:nvPr/>
            </p:nvPicPr>
            <p:blipFill>
              <a:blip r:embed="rId6"/>
              <a:stretch>
                <a:fillRect/>
              </a:stretch>
            </p:blipFill>
            <p:spPr>
              <a:xfrm>
                <a:off x="12165" y="4041"/>
                <a:ext cx="3345" cy="1890"/>
              </a:xfrm>
              <a:prstGeom prst="rect">
                <a:avLst/>
              </a:prstGeom>
              <a:noFill/>
              <a:ln w="9525">
                <a:noFill/>
              </a:ln>
            </p:spPr>
          </p:pic>
          <p:pic>
            <p:nvPicPr>
              <p:cNvPr id="49161" name="图片 13" descr="23   2017年4月7日，向“中山博爱基金会”捐款人民币400万元用于援建毕节昆寨乡民族中学寄宿学校，图为 昆寨中学改扩建项目落成仪式，万鄂湘副委员长（中）"/>
              <p:cNvPicPr/>
              <p:nvPr/>
            </p:nvPicPr>
            <p:blipFill>
              <a:blip r:embed="rId7"/>
              <a:stretch>
                <a:fillRect/>
              </a:stretch>
            </p:blipFill>
            <p:spPr>
              <a:xfrm>
                <a:off x="15597" y="4041"/>
                <a:ext cx="3345" cy="1888"/>
              </a:xfrm>
              <a:prstGeom prst="rect">
                <a:avLst/>
              </a:prstGeom>
              <a:noFill/>
              <a:ln w="9525">
                <a:noFill/>
              </a:ln>
            </p:spPr>
          </p:pic>
          <p:pic>
            <p:nvPicPr>
              <p:cNvPr id="49162" name="图片 14" descr="18  2015年12月，游忠惠董事长向重庆大学再次捐赠200万元，设立“海云天大数据奖学金”，资助大学生顺利完成学业 "/>
              <p:cNvPicPr/>
              <p:nvPr/>
            </p:nvPicPr>
            <p:blipFill>
              <a:blip r:embed="rId8"/>
              <a:stretch>
                <a:fillRect/>
              </a:stretch>
            </p:blipFill>
            <p:spPr>
              <a:xfrm>
                <a:off x="12165" y="6105"/>
                <a:ext cx="3345" cy="1888"/>
              </a:xfrm>
              <a:prstGeom prst="rect">
                <a:avLst/>
              </a:prstGeom>
              <a:noFill/>
              <a:ln w="9525">
                <a:noFill/>
              </a:ln>
            </p:spPr>
          </p:pic>
          <p:pic>
            <p:nvPicPr>
              <p:cNvPr id="49163" name="图片 15" descr="2016年4月，海云天捐赠人民币100万元支持实施和推广联合国教科文组织“人与生物圈计划”。"/>
              <p:cNvPicPr/>
              <p:nvPr/>
            </p:nvPicPr>
            <p:blipFill>
              <a:blip r:embed="rId9"/>
              <a:stretch>
                <a:fillRect/>
              </a:stretch>
            </p:blipFill>
            <p:spPr>
              <a:xfrm>
                <a:off x="15597" y="6105"/>
                <a:ext cx="3345" cy="1888"/>
              </a:xfrm>
              <a:prstGeom prst="rect">
                <a:avLst/>
              </a:prstGeom>
              <a:noFill/>
              <a:ln w="9525">
                <a:noFill/>
              </a:ln>
            </p:spPr>
          </p:pic>
        </p:grpSp>
      </p:grpSp>
      <p:pic>
        <p:nvPicPr>
          <p:cNvPr id="49164" name="图片 22"/>
          <p:cNvPicPr>
            <a:picLocks noChangeAspect="1"/>
          </p:cNvPicPr>
          <p:nvPr/>
        </p:nvPicPr>
        <p:blipFill>
          <a:blip r:embed="rId10"/>
          <a:stretch>
            <a:fillRect/>
          </a:stretch>
        </p:blipFill>
        <p:spPr>
          <a:xfrm>
            <a:off x="9620250" y="355600"/>
            <a:ext cx="2095500" cy="571500"/>
          </a:xfrm>
          <a:prstGeom prst="rect">
            <a:avLst/>
          </a:prstGeom>
          <a:noFill/>
          <a:ln w="9525">
            <a:noFill/>
          </a:ln>
        </p:spPr>
      </p:pic>
      <p:pic>
        <p:nvPicPr>
          <p:cNvPr id="49165" name="图片 23"/>
          <p:cNvPicPr>
            <a:picLocks noChangeAspect="1"/>
          </p:cNvPicPr>
          <p:nvPr/>
        </p:nvPicPr>
        <p:blipFill>
          <a:blip r:embed="rId10"/>
          <a:stretch>
            <a:fillRect/>
          </a:stretch>
        </p:blipFill>
        <p:spPr>
          <a:xfrm>
            <a:off x="9620250" y="355600"/>
            <a:ext cx="2095500" cy="571500"/>
          </a:xfrm>
          <a:prstGeom prst="rect">
            <a:avLst/>
          </a:prstGeom>
          <a:noFill/>
          <a:ln w="9525">
            <a:noFill/>
          </a:ln>
        </p:spPr>
      </p:pic>
      <p:pic>
        <p:nvPicPr>
          <p:cNvPr id="49166" name="图片 6" descr="板式.jpg"/>
          <p:cNvPicPr>
            <a:picLocks noChangeAspect="1"/>
          </p:cNvPicPr>
          <p:nvPr/>
        </p:nvPicPr>
        <p:blipFill>
          <a:blip r:embed="rId11">
            <a:lum contrast="9999"/>
          </a:blip>
          <a:srcRect b="84714"/>
          <a:stretch>
            <a:fillRect/>
          </a:stretch>
        </p:blipFill>
        <p:spPr>
          <a:xfrm>
            <a:off x="0" y="0"/>
            <a:ext cx="12192000" cy="1096963"/>
          </a:xfrm>
          <a:prstGeom prst="rect">
            <a:avLst/>
          </a:prstGeom>
          <a:noFill/>
          <a:ln w="9525">
            <a:noFill/>
          </a:ln>
        </p:spPr>
      </p:pic>
      <p:pic>
        <p:nvPicPr>
          <p:cNvPr id="49167" name="Picture 3" descr="F:\林子20150428\H 海云天\海云天ppt\1226\板式.png"/>
          <p:cNvPicPr>
            <a:picLocks noChangeAspect="1"/>
          </p:cNvPicPr>
          <p:nvPr/>
        </p:nvPicPr>
        <p:blipFill>
          <a:blip r:embed="rId12"/>
          <a:stretch>
            <a:fillRect/>
          </a:stretch>
        </p:blipFill>
        <p:spPr>
          <a:xfrm>
            <a:off x="9664700" y="260350"/>
            <a:ext cx="2151063" cy="558800"/>
          </a:xfrm>
          <a:prstGeom prst="rect">
            <a:avLst/>
          </a:prstGeom>
          <a:noFill/>
          <a:ln w="9525">
            <a:noFill/>
          </a:ln>
        </p:spPr>
      </p:pic>
      <p:sp>
        <p:nvSpPr>
          <p:cNvPr id="27" name="文本框 26"/>
          <p:cNvSpPr txBox="1"/>
          <p:nvPr/>
        </p:nvSpPr>
        <p:spPr>
          <a:xfrm>
            <a:off x="631825" y="287338"/>
            <a:ext cx="8072438" cy="646113"/>
          </a:xfrm>
          <a:prstGeom prst="rect">
            <a:avLst/>
          </a:prstGeom>
          <a:noFill/>
        </p:spPr>
        <p:txBody>
          <a:bodyPr wrap="square" rtlCol="0">
            <a:spAutoFit/>
          </a:bodyPr>
          <a:lstStyle/>
          <a:p>
            <a:pPr fontAlgn="b"/>
            <a:r>
              <a:rPr lang="zh-CN" altLang="en-US" sz="3600" b="1" noProof="1" dirty="0">
                <a:solidFill>
                  <a:schemeClr val="bg1"/>
                </a:solidFill>
                <a:latin typeface="微软雅黑" panose="020B0503020204020204" pitchFamily="34" charset="-122"/>
                <a:ea typeface="微软雅黑" panose="020B0503020204020204" pitchFamily="34" charset="-122"/>
                <a:cs typeface="+mn-cs"/>
                <a:sym typeface="+mn-ea"/>
              </a:rPr>
              <a:t>社会责任</a:t>
            </a:r>
            <a:r>
              <a:rPr lang="zh-CN" altLang="en-US" sz="2800" b="1" noProof="1" dirty="0">
                <a:solidFill>
                  <a:schemeClr val="bg1"/>
                </a:solidFill>
                <a:latin typeface="微软雅黑" panose="020B0503020204020204" pitchFamily="34" charset="-122"/>
                <a:ea typeface="微软雅黑" panose="020B0503020204020204" pitchFamily="34" charset="-122"/>
                <a:cs typeface="+mn-cs"/>
                <a:sym typeface="+mn-ea"/>
              </a:rPr>
              <a:t>（部分公益）</a:t>
            </a:r>
            <a:endParaRPr lang="zh-CN" altLang="en-US" sz="2800" b="1" spc="300" noProof="1" dirty="0">
              <a:solidFill>
                <a:schemeClr val="bg1"/>
              </a:solidFill>
              <a:latin typeface="微软雅黑" panose="020B0503020204020204" pitchFamily="34" charset="-122"/>
              <a:ea typeface="微软雅黑" panose="020B0503020204020204" pitchFamily="34" charset="-122"/>
              <a:cs typeface="黑体" panose="02010609060101010101" charset="-122"/>
              <a:sym typeface="+mn-ea"/>
            </a:endParaRPr>
          </a:p>
        </p:txBody>
      </p:sp>
    </p:spTree>
    <p:custDataLst>
      <p:tags r:id="rId13"/>
    </p:custData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01" name="图片 2"/>
          <p:cNvPicPr>
            <a:picLocks noChangeAspect="1"/>
          </p:cNvPicPr>
          <p:nvPr/>
        </p:nvPicPr>
        <p:blipFill>
          <a:blip r:embed="rId1"/>
          <a:stretch>
            <a:fillRect/>
          </a:stretch>
        </p:blipFill>
        <p:spPr>
          <a:xfrm>
            <a:off x="0" y="-17462"/>
            <a:ext cx="12207875" cy="6884987"/>
          </a:xfrm>
          <a:prstGeom prst="rect">
            <a:avLst/>
          </a:prstGeom>
          <a:noFill/>
          <a:ln w="9525">
            <a:noFill/>
          </a:ln>
        </p:spPr>
      </p:pic>
      <p:pic>
        <p:nvPicPr>
          <p:cNvPr id="51202" name="图片 28"/>
          <p:cNvPicPr>
            <a:picLocks noChangeAspect="1"/>
          </p:cNvPicPr>
          <p:nvPr/>
        </p:nvPicPr>
        <p:blipFill>
          <a:blip r:embed="rId2"/>
          <a:srcRect l="-10141" t="-240" r="29440"/>
          <a:stretch>
            <a:fillRect/>
          </a:stretch>
        </p:blipFill>
        <p:spPr>
          <a:xfrm>
            <a:off x="3235325" y="-36512"/>
            <a:ext cx="8980488" cy="6904037"/>
          </a:xfrm>
          <a:prstGeom prst="rect">
            <a:avLst/>
          </a:prstGeom>
          <a:noFill/>
          <a:ln w="9525">
            <a:noFill/>
          </a:ln>
        </p:spPr>
      </p:pic>
      <p:sp>
        <p:nvSpPr>
          <p:cNvPr id="2" name="矩形 1"/>
          <p:cNvSpPr/>
          <p:nvPr/>
        </p:nvSpPr>
        <p:spPr>
          <a:xfrm>
            <a:off x="33338" y="14288"/>
            <a:ext cx="12192000" cy="6858000"/>
          </a:xfrm>
          <a:prstGeom prst="rect">
            <a:avLst/>
          </a:prstGeom>
          <a:solidFill>
            <a:srgbClr val="098AFF">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endParaRPr>
          </a:p>
        </p:txBody>
      </p:sp>
      <p:sp>
        <p:nvSpPr>
          <p:cNvPr id="32" name="箭头: 五边形 31"/>
          <p:cNvSpPr/>
          <p:nvPr/>
        </p:nvSpPr>
        <p:spPr>
          <a:xfrm>
            <a:off x="0" y="-36512"/>
            <a:ext cx="7854950" cy="6923088"/>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sym typeface="Noto Serif CJK SC" pitchFamily="18" charset="-122"/>
            </a:endParaRPr>
          </a:p>
        </p:txBody>
      </p:sp>
      <p:pic>
        <p:nvPicPr>
          <p:cNvPr id="51205" name="Picture 3" descr="F:\林子20150428\H 海云天\海云天ppt\1226\板式.png"/>
          <p:cNvPicPr>
            <a:picLocks noChangeAspect="1"/>
          </p:cNvPicPr>
          <p:nvPr/>
        </p:nvPicPr>
        <p:blipFill>
          <a:blip r:embed="rId3"/>
          <a:stretch>
            <a:fillRect/>
          </a:stretch>
        </p:blipFill>
        <p:spPr>
          <a:xfrm>
            <a:off x="636588" y="260350"/>
            <a:ext cx="2151062" cy="558800"/>
          </a:xfrm>
          <a:prstGeom prst="rect">
            <a:avLst/>
          </a:prstGeom>
          <a:noFill/>
          <a:ln w="9525">
            <a:noFill/>
          </a:ln>
        </p:spPr>
      </p:pic>
      <p:sp>
        <p:nvSpPr>
          <p:cNvPr id="4" name="直角三角形 3"/>
          <p:cNvSpPr/>
          <p:nvPr/>
        </p:nvSpPr>
        <p:spPr>
          <a:xfrm rot="16200000">
            <a:off x="10063956" y="4710906"/>
            <a:ext cx="2298700" cy="202723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endParaRPr>
          </a:p>
        </p:txBody>
      </p:sp>
      <p:pic>
        <p:nvPicPr>
          <p:cNvPr id="51207" name="图片 4"/>
          <p:cNvPicPr>
            <a:picLocks noChangeAspect="1"/>
          </p:cNvPicPr>
          <p:nvPr/>
        </p:nvPicPr>
        <p:blipFill>
          <a:blip r:embed="rId4"/>
          <a:stretch>
            <a:fillRect/>
          </a:stretch>
        </p:blipFill>
        <p:spPr>
          <a:xfrm>
            <a:off x="9029700" y="2425700"/>
            <a:ext cx="1644650" cy="1808163"/>
          </a:xfrm>
          <a:prstGeom prst="rect">
            <a:avLst/>
          </a:prstGeom>
          <a:noFill/>
          <a:ln w="9525">
            <a:noFill/>
          </a:ln>
        </p:spPr>
      </p:pic>
      <p:sp>
        <p:nvSpPr>
          <p:cNvPr id="12" name="TextBox 10"/>
          <p:cNvSpPr txBox="1"/>
          <p:nvPr/>
        </p:nvSpPr>
        <p:spPr>
          <a:xfrm>
            <a:off x="511175" y="3017838"/>
            <a:ext cx="6249988" cy="879475"/>
          </a:xfrm>
          <a:prstGeom prst="rect">
            <a:avLst/>
          </a:prstGeom>
          <a:noFill/>
        </p:spPr>
        <p:txBody>
          <a:bodyPr wrap="none" lIns="48757" tIns="24378" rIns="48757" bIns="24378">
            <a:spAutoFit/>
          </a:bodyPr>
          <a:lstStyle/>
          <a:p>
            <a:pPr fontAlgn="auto"/>
            <a:r>
              <a:rPr lang="zh-CN" altLang="en-US" sz="5400" b="1" spc="213" noProof="1" dirty="0">
                <a:solidFill>
                  <a:schemeClr val="bg1"/>
                </a:solidFill>
                <a:latin typeface="思源黑体 CN Bold" pitchFamily="34" charset="-122"/>
                <a:ea typeface="思源黑体 CN Bold" pitchFamily="34" charset="-122"/>
                <a:cs typeface="Arial" panose="020B0604020202020204" pitchFamily="34" charset="0"/>
                <a:sym typeface="Noto Serif CJK SC" pitchFamily="18" charset="-122"/>
              </a:rPr>
              <a:t>感谢观看 </a:t>
            </a:r>
            <a:r>
              <a:rPr lang="en-US" altLang="zh-CN" sz="5400" b="1" spc="213" noProof="1" dirty="0">
                <a:solidFill>
                  <a:schemeClr val="bg1"/>
                </a:solidFill>
                <a:latin typeface="思源黑体 CN Bold" pitchFamily="34" charset="-122"/>
                <a:ea typeface="思源黑体 CN Bold" pitchFamily="34" charset="-122"/>
                <a:cs typeface="Arial" panose="020B0604020202020204" pitchFamily="34" charset="0"/>
                <a:sym typeface="Noto Serif CJK SC" pitchFamily="18" charset="-122"/>
              </a:rPr>
              <a:t>THANKS</a:t>
            </a:r>
            <a:endParaRPr lang="zh-CN" altLang="en-US" sz="5400" b="1" spc="213" noProof="1" dirty="0">
              <a:solidFill>
                <a:schemeClr val="bg1"/>
              </a:solidFill>
              <a:latin typeface="思源黑体 CN Bold" pitchFamily="34" charset="-122"/>
              <a:ea typeface="思源黑体 CN Bold" pitchFamily="34" charset="-122"/>
              <a:cs typeface="Arial" panose="020B0604020202020204" pitchFamily="34" charset="0"/>
              <a:sym typeface="Noto Serif CJK SC" pitchFamily="18"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图片 6" descr="板式.jpg"/>
          <p:cNvPicPr>
            <a:picLocks noChangeAspect="1"/>
          </p:cNvPicPr>
          <p:nvPr/>
        </p:nvPicPr>
        <p:blipFill>
          <a:blip r:embed="rId1">
            <a:lum contrast="9999"/>
          </a:blip>
          <a:srcRect b="84714"/>
          <a:stretch>
            <a:fillRect/>
          </a:stretch>
        </p:blipFill>
        <p:spPr>
          <a:xfrm>
            <a:off x="0" y="0"/>
            <a:ext cx="12192000" cy="1096963"/>
          </a:xfrm>
          <a:prstGeom prst="rect">
            <a:avLst/>
          </a:prstGeom>
          <a:noFill/>
          <a:ln w="9525">
            <a:noFill/>
          </a:ln>
        </p:spPr>
      </p:pic>
      <p:sp>
        <p:nvSpPr>
          <p:cNvPr id="30" name="Title 6"/>
          <p:cNvSpPr txBox="1"/>
          <p:nvPr>
            <p:custDataLst>
              <p:tags r:id="rId2"/>
            </p:custDataLst>
          </p:nvPr>
        </p:nvSpPr>
        <p:spPr>
          <a:xfrm>
            <a:off x="388938" y="219075"/>
            <a:ext cx="9963150" cy="608013"/>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fontAlgn="auto">
              <a:lnSpc>
                <a:spcPct val="100000"/>
              </a:lnSpc>
              <a:defRPr/>
            </a:pPr>
            <a:r>
              <a:rPr lang="zh-CN" altLang="en-US" sz="2800" b="1" strike="noStrike" spc="150" noProof="1" dirty="0" smtClean="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中国</a:t>
            </a:r>
            <a:r>
              <a:rPr lang="zh-CN" altLang="en-US" sz="2800" b="1" strike="noStrike" spc="150" noProof="1"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领先的考试评价、教育测评和教育大数据公司</a:t>
            </a:r>
            <a:endParaRPr lang="zh-CN" altLang="en-US" sz="2800" b="1" strike="noStrike" spc="150" noProof="1"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0243" name="组合 50"/>
          <p:cNvGrpSpPr/>
          <p:nvPr/>
        </p:nvGrpSpPr>
        <p:grpSpPr>
          <a:xfrm>
            <a:off x="5443538" y="1933575"/>
            <a:ext cx="6527800" cy="4329113"/>
            <a:chOff x="632" y="2045"/>
            <a:chExt cx="9095" cy="7402"/>
          </a:xfrm>
        </p:grpSpPr>
        <p:sp>
          <p:nvSpPr>
            <p:cNvPr id="52" name="折角形 33"/>
            <p:cNvSpPr/>
            <p:nvPr>
              <p:custDataLst>
                <p:tags r:id="rId3"/>
              </p:custDataLst>
            </p:nvPr>
          </p:nvSpPr>
          <p:spPr>
            <a:xfrm>
              <a:off x="632" y="2045"/>
              <a:ext cx="9095" cy="7402"/>
            </a:xfrm>
            <a:prstGeom prst="foldedCorner">
              <a:avLst>
                <a:gd name="adj" fmla="val 16445"/>
              </a:avLst>
            </a:prstGeom>
            <a:solidFill>
              <a:schemeClr val="bg1"/>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微软雅黑" panose="020B0503020204020204" pitchFamily="34" charset="-122"/>
                <a:ea typeface="微软雅黑" panose="020B0503020204020204" pitchFamily="34" charset="-122"/>
              </a:endParaRPr>
            </a:p>
          </p:txBody>
        </p:sp>
        <p:sp>
          <p:nvSpPr>
            <p:cNvPr id="53" name="任意多边形 8"/>
            <p:cNvSpPr/>
            <p:nvPr>
              <p:custDataLst>
                <p:tags r:id="rId4"/>
              </p:custDataLst>
            </p:nvPr>
          </p:nvSpPr>
          <p:spPr>
            <a:xfrm>
              <a:off x="1207" y="2045"/>
              <a:ext cx="729" cy="1047"/>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微软雅黑" panose="020B0503020204020204" pitchFamily="34" charset="-122"/>
                <a:ea typeface="微软雅黑" panose="020B0503020204020204" pitchFamily="34" charset="-122"/>
              </a:endParaRPr>
            </a:p>
          </p:txBody>
        </p:sp>
        <p:sp>
          <p:nvSpPr>
            <p:cNvPr id="55" name="Title 6"/>
            <p:cNvSpPr txBox="1"/>
            <p:nvPr>
              <p:custDataLst>
                <p:tags r:id="rId5"/>
              </p:custDataLst>
            </p:nvPr>
          </p:nvSpPr>
          <p:spPr>
            <a:xfrm>
              <a:off x="974" y="3461"/>
              <a:ext cx="8536" cy="4570"/>
            </a:xfrm>
            <a:prstGeom prst="rect">
              <a:avLst/>
            </a:prstGeom>
            <a:noFill/>
            <a:ln w="3175">
              <a:noFill/>
              <a:prstDash val="dash"/>
            </a:ln>
          </p:spPr>
          <p:txBody>
            <a:bodyPr wrap="square" lIns="72000" tIns="0" rIns="72000" bIns="0" anchor="ctr" anchorCtr="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algn="just" fontAlgn="auto">
                <a:lnSpc>
                  <a:spcPct val="150000"/>
                </a:lnSpc>
                <a:spcAft>
                  <a:spcPts val="800"/>
                </a:spcAft>
                <a:buClr>
                  <a:schemeClr val="tx1">
                    <a:lumMod val="65000"/>
                    <a:lumOff val="35000"/>
                  </a:schemeClr>
                </a:buClr>
                <a:buFont typeface="Wingdings" panose="05000000000000000000" pitchFamily="2" charset="2"/>
                <a:buChar char="u"/>
              </a:pPr>
              <a:r>
                <a:rPr lang="zh-CN" altLang="en-US" sz="1800" strike="noStrike" spc="50" noProof="1" dirty="0">
                  <a:ln w="3175">
                    <a:noFill/>
                    <a:prstDash val="dash"/>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教育信息化领域的创新型领军企业、国家高新技术企业、国家规划布局内重点软件企业、国家火炬计划重点高新技术企业、广东省诚信示范</a:t>
              </a:r>
              <a:r>
                <a:rPr lang="zh-CN" altLang="en-US" sz="1800" strike="noStrike" spc="50" noProof="1" dirty="0" smtClean="0">
                  <a:ln w="3175">
                    <a:noFill/>
                    <a:prstDash val="dash"/>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企业</a:t>
              </a:r>
              <a:r>
                <a:rPr lang="zh-CN" altLang="en-US" sz="1800" strike="noStrike" spc="50" noProof="1" dirty="0">
                  <a:ln w="3175">
                    <a:noFill/>
                    <a:prstDash val="dash"/>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、深圳市质量强市骨干企业</a:t>
              </a:r>
              <a:endParaRPr lang="zh-CN" altLang="en-US" sz="1800" strike="noStrike" spc="50" noProof="1" dirty="0">
                <a:ln w="3175">
                  <a:noFill/>
                  <a:prstDash val="dash"/>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fontAlgn="auto">
                <a:lnSpc>
                  <a:spcPct val="150000"/>
                </a:lnSpc>
                <a:spcAft>
                  <a:spcPts val="800"/>
                </a:spcAft>
                <a:buClr>
                  <a:schemeClr val="tx1">
                    <a:lumMod val="65000"/>
                    <a:lumOff val="35000"/>
                  </a:schemeClr>
                </a:buClr>
                <a:buFont typeface="Wingdings" panose="05000000000000000000" pitchFamily="2" charset="2"/>
                <a:buChar char="u"/>
              </a:pPr>
              <a:r>
                <a:rPr lang="zh-CN" altLang="en-US" sz="1800" strike="noStrike" spc="50" noProof="1" dirty="0">
                  <a:ln w="3175">
                    <a:noFill/>
                    <a:prstDash val="dash"/>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2015年，与拓维信息完成了战略整合及合并上市；</a:t>
              </a:r>
              <a:endParaRPr lang="zh-CN" altLang="en-US" sz="1800" strike="noStrike" spc="50" noProof="1" dirty="0">
                <a:ln w="3175">
                  <a:noFill/>
                  <a:prstDash val="dash"/>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spcAft>
                  <a:spcPts val="800"/>
                </a:spcAft>
                <a:buClr>
                  <a:schemeClr val="tx1">
                    <a:lumMod val="65000"/>
                    <a:lumOff val="35000"/>
                  </a:schemeClr>
                </a:buClr>
                <a:buFont typeface="Wingdings" panose="05000000000000000000" pitchFamily="2" charset="2"/>
                <a:buChar char="u"/>
              </a:pPr>
              <a:r>
                <a:rPr lang="zh-CN" altLang="en-US" sz="1800" strike="noStrike" spc="50" noProof="1" dirty="0">
                  <a:ln w="3175">
                    <a:noFill/>
                    <a:prstDash val="dash"/>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2020年，深圳市海云天科技股份有限公司</a:t>
              </a:r>
              <a:r>
                <a:rPr lang="zh-CN" altLang="en-US" sz="1800" b="1" strike="noStrike" spc="50" noProof="1"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成立23周年</a:t>
              </a:r>
              <a:r>
                <a:rPr lang="zh-CN" altLang="en-US" sz="1800" strike="noStrike" spc="50" noProof="1"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strike="noStrike" spc="50" noProof="1"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0247" name="组合 58"/>
          <p:cNvGrpSpPr/>
          <p:nvPr/>
        </p:nvGrpSpPr>
        <p:grpSpPr>
          <a:xfrm>
            <a:off x="187325" y="2159000"/>
            <a:ext cx="5070475" cy="3876675"/>
            <a:chOff x="11642" y="3701"/>
            <a:chExt cx="6875" cy="5255"/>
          </a:xfrm>
        </p:grpSpPr>
        <p:sp>
          <p:nvSpPr>
            <p:cNvPr id="60" name="矩形 59"/>
            <p:cNvSpPr/>
            <p:nvPr>
              <p:custDataLst>
                <p:tags r:id="rId6"/>
              </p:custDataLst>
            </p:nvPr>
          </p:nvSpPr>
          <p:spPr>
            <a:xfrm>
              <a:off x="11642" y="3701"/>
              <a:ext cx="6875" cy="5255"/>
            </a:xfrm>
            <a:prstGeom prst="rect">
              <a:avLst/>
            </a:prstGeom>
            <a:solidFill>
              <a:schemeClr val="accent5">
                <a:lumMod val="20000"/>
                <a:lumOff val="80000"/>
              </a:schemeClr>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pic>
          <p:nvPicPr>
            <p:cNvPr id="10249" name="图片 60" descr="形象图-3110x1940"/>
            <p:cNvPicPr/>
            <p:nvPr/>
          </p:nvPicPr>
          <p:blipFill>
            <a:blip r:embed="rId7"/>
            <a:stretch>
              <a:fillRect/>
            </a:stretch>
          </p:blipFill>
          <p:spPr>
            <a:xfrm>
              <a:off x="11842" y="3902"/>
              <a:ext cx="6474" cy="4853"/>
            </a:xfrm>
            <a:prstGeom prst="rect">
              <a:avLst/>
            </a:prstGeom>
            <a:noFill/>
            <a:ln w="9525">
              <a:noFill/>
            </a:ln>
          </p:spPr>
        </p:pic>
      </p:grpSp>
      <p:pic>
        <p:nvPicPr>
          <p:cNvPr id="10250" name="Picture 3" descr="F:\林子20150428\H 海云天\海云天ppt\1226\板式.png"/>
          <p:cNvPicPr>
            <a:picLocks noChangeAspect="1"/>
          </p:cNvPicPr>
          <p:nvPr/>
        </p:nvPicPr>
        <p:blipFill>
          <a:blip r:embed="rId8"/>
          <a:stretch>
            <a:fillRect/>
          </a:stretch>
        </p:blipFill>
        <p:spPr>
          <a:xfrm>
            <a:off x="9664700" y="260350"/>
            <a:ext cx="2151063" cy="558800"/>
          </a:xfrm>
          <a:prstGeom prst="rect">
            <a:avLst/>
          </a:prstGeom>
          <a:noFill/>
          <a:ln w="9525">
            <a:noFill/>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89" name="图片 6" descr="板式.jpg"/>
          <p:cNvPicPr>
            <a:picLocks noChangeAspect="1"/>
          </p:cNvPicPr>
          <p:nvPr/>
        </p:nvPicPr>
        <p:blipFill>
          <a:blip r:embed="rId1">
            <a:lum contrast="9999"/>
          </a:blip>
          <a:srcRect b="84714"/>
          <a:stretch>
            <a:fillRect/>
          </a:stretch>
        </p:blipFill>
        <p:spPr>
          <a:xfrm>
            <a:off x="0" y="0"/>
            <a:ext cx="12192000" cy="1096963"/>
          </a:xfrm>
          <a:prstGeom prst="rect">
            <a:avLst/>
          </a:prstGeom>
          <a:noFill/>
          <a:ln w="9525">
            <a:noFill/>
          </a:ln>
        </p:spPr>
      </p:pic>
      <p:sp>
        <p:nvSpPr>
          <p:cNvPr id="12290" name="标题 1" hidden="1"/>
          <p:cNvSpPr>
            <a:spLocks noGrp="1"/>
          </p:cNvSpPr>
          <p:nvPr>
            <p:ph type="title"/>
          </p:nvPr>
        </p:nvSpPr>
        <p:spPr>
          <a:ln/>
        </p:spPr>
        <p:txBody>
          <a:bodyPr vert="horz" lIns="91440" tIns="45720" rIns="91440" bIns="45720" anchor="ctr" anchorCtr="0"/>
          <a:p>
            <a:endParaRPr lang="zh-CN" altLang="en-US" dirty="0">
              <a:latin typeface="等线" panose="02010600030101010101" charset="-122"/>
              <a:ea typeface="等线" panose="02010600030101010101" charset="-122"/>
              <a:sym typeface="等线" panose="02010600030101010101" charset="-122"/>
            </a:endParaRPr>
          </a:p>
        </p:txBody>
      </p:sp>
      <p:sp>
        <p:nvSpPr>
          <p:cNvPr id="12291" name="Rectangle 28"/>
          <p:cNvSpPr/>
          <p:nvPr/>
        </p:nvSpPr>
        <p:spPr>
          <a:xfrm>
            <a:off x="1200150" y="4760913"/>
            <a:ext cx="5367338" cy="738187"/>
          </a:xfrm>
          <a:prstGeom prst="rect">
            <a:avLst/>
          </a:prstGeom>
          <a:noFill/>
          <a:ln w="9525">
            <a:noFill/>
          </a:ln>
        </p:spPr>
        <p:txBody>
          <a:bodyPr anchor="t" anchorCtr="0">
            <a:spAutoFit/>
          </a:bodyPr>
          <a:p>
            <a:pPr>
              <a:lnSpc>
                <a:spcPct val="150000"/>
              </a:lnSpc>
              <a:spcBef>
                <a:spcPts val="600"/>
              </a:spcBef>
              <a:buClr>
                <a:srgbClr val="FFFFFF"/>
              </a:buClr>
              <a:buSzPct val="75000"/>
            </a:pPr>
            <a:r>
              <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持续位居全球领先地位</a:t>
            </a:r>
            <a:endParaRPr lang="en-US" altLang="zh-CN"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92" name="矩形 1"/>
          <p:cNvSpPr/>
          <p:nvPr/>
        </p:nvSpPr>
        <p:spPr>
          <a:xfrm>
            <a:off x="1200150" y="3636963"/>
            <a:ext cx="4516438" cy="969962"/>
          </a:xfrm>
          <a:prstGeom prst="rect">
            <a:avLst/>
          </a:prstGeom>
          <a:noFill/>
          <a:ln w="9525">
            <a:noFill/>
          </a:ln>
        </p:spPr>
        <p:txBody>
          <a:bodyPr wrap="square" anchor="t" anchorCtr="0">
            <a:spAutoFit/>
          </a:bodyPr>
          <a:p>
            <a:pPr>
              <a:spcBef>
                <a:spcPts val="600"/>
              </a:spcBef>
              <a:buClr>
                <a:srgbClr val="FFFFFF"/>
              </a:buClr>
              <a:buSzPct val="75000"/>
            </a:pPr>
            <a:r>
              <a:rPr lang="zh-CN" altLang="en-US" sz="2400" b="1" dirty="0">
                <a:solidFill>
                  <a:srgbClr val="3B3838"/>
                </a:solidFill>
                <a:latin typeface="微软雅黑" panose="020B0503020204020204" pitchFamily="34" charset="-122"/>
                <a:ea typeface="微软雅黑" panose="020B0503020204020204" pitchFamily="34" charset="-122"/>
                <a:sym typeface="微软雅黑" panose="020B0503020204020204" pitchFamily="34" charset="-122"/>
              </a:rPr>
              <a:t>年考试及评价数据处理量</a:t>
            </a:r>
            <a:endParaRPr lang="en-US" altLang="zh-CN" sz="2400" b="1" dirty="0">
              <a:solidFill>
                <a:srgbClr val="3B3838"/>
              </a:solidFill>
              <a:latin typeface="微软雅黑" panose="020B0503020204020204" pitchFamily="34" charset="-122"/>
              <a:ea typeface="微软雅黑" panose="020B0503020204020204" pitchFamily="34" charset="-122"/>
              <a:sym typeface="微软雅黑" panose="020B0503020204020204" pitchFamily="34" charset="-122"/>
            </a:endParaRPr>
          </a:p>
          <a:p>
            <a:pPr>
              <a:spcBef>
                <a:spcPts val="600"/>
              </a:spcBef>
              <a:buClr>
                <a:srgbClr val="FFFFFF"/>
              </a:buClr>
              <a:buSzPct val="75000"/>
            </a:pPr>
            <a:r>
              <a:rPr lang="zh-CN" altLang="en-US" sz="2400" b="1" dirty="0">
                <a:solidFill>
                  <a:srgbClr val="3B3838"/>
                </a:solidFill>
                <a:latin typeface="微软雅黑" panose="020B0503020204020204" pitchFamily="34" charset="-122"/>
                <a:ea typeface="微软雅黑" panose="020B0503020204020204" pitchFamily="34" charset="-122"/>
                <a:sym typeface="微软雅黑" panose="020B0503020204020204" pitchFamily="34" charset="-122"/>
              </a:rPr>
              <a:t>超过</a:t>
            </a:r>
            <a:r>
              <a:rPr lang="en-US" altLang="zh-CN"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亿人科次</a:t>
            </a:r>
            <a:endParaRPr lang="en-US" altLang="zh-CN"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2293" name="Picture 3" descr="F:\林子20150428\H 海云天\海云天ppt\1226\板式.png"/>
          <p:cNvPicPr>
            <a:picLocks noChangeAspect="1"/>
          </p:cNvPicPr>
          <p:nvPr/>
        </p:nvPicPr>
        <p:blipFill>
          <a:blip r:embed="rId2"/>
          <a:stretch>
            <a:fillRect/>
          </a:stretch>
        </p:blipFill>
        <p:spPr>
          <a:xfrm>
            <a:off x="9664700" y="260350"/>
            <a:ext cx="2151063" cy="558800"/>
          </a:xfrm>
          <a:prstGeom prst="rect">
            <a:avLst/>
          </a:prstGeom>
          <a:noFill/>
          <a:ln w="9525">
            <a:noFill/>
          </a:ln>
        </p:spPr>
      </p:pic>
      <p:sp>
        <p:nvSpPr>
          <p:cNvPr id="12294" name="矩形 4"/>
          <p:cNvSpPr/>
          <p:nvPr/>
        </p:nvSpPr>
        <p:spPr>
          <a:xfrm>
            <a:off x="1200150" y="2392363"/>
            <a:ext cx="5541963" cy="954087"/>
          </a:xfrm>
          <a:prstGeom prst="rect">
            <a:avLst/>
          </a:prstGeom>
          <a:noFill/>
          <a:ln w="9525">
            <a:noFill/>
          </a:ln>
        </p:spPr>
        <p:txBody>
          <a:bodyPr anchor="t" anchorCtr="0">
            <a:spAutoFit/>
          </a:bodyPr>
          <a:p>
            <a:r>
              <a:rPr lang="zh-CN" altLang="en-US" sz="2800" b="1" dirty="0">
                <a:solidFill>
                  <a:srgbClr val="3B3838"/>
                </a:solidFill>
                <a:latin typeface="微软雅黑" panose="020B0503020204020204" pitchFamily="34" charset="-122"/>
                <a:ea typeface="微软雅黑" panose="020B0503020204020204" pitchFamily="34" charset="-122"/>
              </a:rPr>
              <a:t>中国领先的考试评价、教育测评</a:t>
            </a:r>
            <a:endParaRPr lang="zh-CN" altLang="en-US" sz="2800" b="1" dirty="0">
              <a:solidFill>
                <a:srgbClr val="3B3838"/>
              </a:solidFill>
              <a:latin typeface="微软雅黑" panose="020B0503020204020204" pitchFamily="34" charset="-122"/>
              <a:ea typeface="微软雅黑" panose="020B0503020204020204" pitchFamily="34" charset="-122"/>
            </a:endParaRPr>
          </a:p>
          <a:p>
            <a:r>
              <a:rPr lang="zh-CN" altLang="en-US" sz="2800" b="1" dirty="0">
                <a:solidFill>
                  <a:srgbClr val="3B3838"/>
                </a:solidFill>
                <a:latin typeface="微软雅黑" panose="020B0503020204020204" pitchFamily="34" charset="-122"/>
                <a:ea typeface="微软雅黑" panose="020B0503020204020204" pitchFamily="34" charset="-122"/>
              </a:rPr>
              <a:t>和教育大数据公司</a:t>
            </a:r>
            <a:endParaRPr lang="zh-CN" altLang="en-US" sz="2800" b="1" dirty="0">
              <a:solidFill>
                <a:srgbClr val="3B3838"/>
              </a:solidFill>
              <a:latin typeface="微软雅黑" panose="020B0503020204020204" pitchFamily="34" charset="-122"/>
              <a:ea typeface="微软雅黑" panose="020B0503020204020204" pitchFamily="34" charset="-122"/>
            </a:endParaRPr>
          </a:p>
        </p:txBody>
      </p:sp>
      <p:pic>
        <p:nvPicPr>
          <p:cNvPr id="12295" name="图片 5"/>
          <p:cNvPicPr>
            <a:picLocks noChangeAspect="1"/>
          </p:cNvPicPr>
          <p:nvPr/>
        </p:nvPicPr>
        <p:blipFill>
          <a:blip r:embed="rId3"/>
          <a:stretch>
            <a:fillRect/>
          </a:stretch>
        </p:blipFill>
        <p:spPr>
          <a:xfrm>
            <a:off x="5075238" y="1643063"/>
            <a:ext cx="5446712" cy="4867275"/>
          </a:xfrm>
          <a:prstGeom prst="rect">
            <a:avLst/>
          </a:prstGeom>
          <a:noFill/>
          <a:ln w="9525">
            <a:noFill/>
          </a:ln>
        </p:spPr>
      </p:pic>
      <p:sp>
        <p:nvSpPr>
          <p:cNvPr id="12296" name="文本框 9"/>
          <p:cNvSpPr txBox="1"/>
          <p:nvPr/>
        </p:nvSpPr>
        <p:spPr>
          <a:xfrm>
            <a:off x="631825" y="287338"/>
            <a:ext cx="12192000" cy="646112"/>
          </a:xfrm>
          <a:prstGeom prst="rect">
            <a:avLst/>
          </a:prstGeom>
          <a:noFill/>
          <a:ln w="9525">
            <a:noFill/>
          </a:ln>
        </p:spPr>
        <p:txBody>
          <a:bodyPr wrap="square" anchor="t" anchorCtr="0">
            <a:spAutoFit/>
          </a:bodyPr>
          <a:p>
            <a:r>
              <a:rPr lang="zh-CN" altLang="en-US" sz="3600" b="1" dirty="0">
                <a:solidFill>
                  <a:schemeClr val="bg1"/>
                </a:solidFill>
                <a:latin typeface="微软雅黑" panose="020B0503020204020204" pitchFamily="34" charset="-122"/>
                <a:ea typeface="微软雅黑" panose="020B0503020204020204" pitchFamily="34" charset="-122"/>
                <a:sym typeface="等线" panose="02010600030101010101" charset="-122"/>
              </a:rPr>
              <a:t>行业地位</a:t>
            </a:r>
            <a:endParaRPr lang="zh-CN" altLang="en-US" sz="3600" b="1" dirty="0">
              <a:solidFill>
                <a:schemeClr val="bg1"/>
              </a:solidFill>
              <a:latin typeface="微软雅黑" panose="020B0503020204020204" pitchFamily="34" charset="-122"/>
              <a:ea typeface="微软雅黑" panose="020B0503020204020204" pitchFamily="34" charset="-122"/>
              <a:sym typeface="Noto Serif CJK SC" pitchFamily="18" charset="-122"/>
            </a:endParaRPr>
          </a:p>
        </p:txBody>
      </p:sp>
      <p:sp>
        <p:nvSpPr>
          <p:cNvPr id="3" name="矩形标注 2"/>
          <p:cNvSpPr/>
          <p:nvPr/>
        </p:nvSpPr>
        <p:spPr>
          <a:xfrm>
            <a:off x="9258300" y="1643063"/>
            <a:ext cx="2151063" cy="331788"/>
          </a:xfrm>
          <a:prstGeom prst="wedgeRectCallout">
            <a:avLst>
              <a:gd name="adj1" fmla="val -41299"/>
              <a:gd name="adj2" fmla="val 109958"/>
            </a:avLst>
          </a:prstGeom>
          <a:solidFill>
            <a:srgbClr val="DC1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FF0000"/>
              </a:solidFill>
              <a:latin typeface="微软雅黑" panose="020B0503020204020204" pitchFamily="34" charset="-122"/>
              <a:ea typeface="微软雅黑" panose="020B0503020204020204" pitchFamily="34" charset="-122"/>
            </a:endParaRPr>
          </a:p>
        </p:txBody>
      </p:sp>
      <p:sp>
        <p:nvSpPr>
          <p:cNvPr id="12298" name="矩形 3"/>
          <p:cNvSpPr/>
          <p:nvPr/>
        </p:nvSpPr>
        <p:spPr>
          <a:xfrm>
            <a:off x="9332913" y="1643063"/>
            <a:ext cx="2043112" cy="338137"/>
          </a:xfrm>
          <a:prstGeom prst="rect">
            <a:avLst/>
          </a:prstGeom>
          <a:noFill/>
          <a:ln w="9525">
            <a:noFill/>
          </a:ln>
        </p:spPr>
        <p:txBody>
          <a:bodyPr wrap="none" anchor="t" anchorCtr="0">
            <a:spAutoFit/>
          </a:bodyPr>
          <a:p>
            <a:r>
              <a:rPr lang="zh-CN" altLang="en-US" sz="1600" dirty="0">
                <a:solidFill>
                  <a:srgbClr val="F2F2F2"/>
                </a:solidFill>
                <a:latin typeface="微软雅黑" panose="020B0503020204020204" pitchFamily="34" charset="-122"/>
                <a:ea typeface="微软雅黑" panose="020B0503020204020204" pitchFamily="34" charset="-122"/>
              </a:rPr>
              <a:t>260</a:t>
            </a:r>
            <a:r>
              <a:rPr lang="en-US" altLang="zh-CN" sz="1600" dirty="0">
                <a:solidFill>
                  <a:srgbClr val="F2F2F2"/>
                </a:solidFill>
                <a:latin typeface="微软雅黑" panose="020B0503020204020204" pitchFamily="34" charset="-122"/>
                <a:ea typeface="微软雅黑" panose="020B0503020204020204" pitchFamily="34" charset="-122"/>
              </a:rPr>
              <a:t>,</a:t>
            </a:r>
            <a:r>
              <a:rPr lang="zh-CN" altLang="en-US" sz="1600" dirty="0">
                <a:solidFill>
                  <a:srgbClr val="F2F2F2"/>
                </a:solidFill>
                <a:latin typeface="微软雅黑" panose="020B0503020204020204" pitchFamily="34" charset="-122"/>
                <a:ea typeface="微软雅黑" panose="020B0503020204020204" pitchFamily="34" charset="-122"/>
              </a:rPr>
              <a:t>000</a:t>
            </a:r>
            <a:r>
              <a:rPr lang="en-US" altLang="zh-CN" sz="1600" dirty="0">
                <a:solidFill>
                  <a:srgbClr val="F2F2F2"/>
                </a:solidFill>
                <a:latin typeface="微软雅黑" panose="020B0503020204020204" pitchFamily="34" charset="-122"/>
                <a:ea typeface="微软雅黑" panose="020B0503020204020204" pitchFamily="34" charset="-122"/>
              </a:rPr>
              <a:t>,</a:t>
            </a:r>
            <a:r>
              <a:rPr lang="zh-CN" altLang="en-US" sz="1600" dirty="0">
                <a:solidFill>
                  <a:srgbClr val="F2F2F2"/>
                </a:solidFill>
                <a:latin typeface="微软雅黑" panose="020B0503020204020204" pitchFamily="34" charset="-122"/>
                <a:ea typeface="微软雅黑" panose="020B0503020204020204" pitchFamily="34" charset="-122"/>
              </a:rPr>
              <a:t>000</a:t>
            </a:r>
            <a:r>
              <a:rPr lang="en-US" altLang="zh-CN" sz="1600" dirty="0">
                <a:solidFill>
                  <a:srgbClr val="F2F2F2"/>
                </a:solidFill>
                <a:latin typeface="微软雅黑" panose="020B0503020204020204" pitchFamily="34" charset="-122"/>
                <a:ea typeface="微软雅黑" panose="020B0503020204020204" pitchFamily="34" charset="-122"/>
              </a:rPr>
              <a:t> </a:t>
            </a:r>
            <a:r>
              <a:rPr lang="zh-CN" altLang="en-US" sz="1600" dirty="0">
                <a:solidFill>
                  <a:srgbClr val="F2F2F2"/>
                </a:solidFill>
                <a:latin typeface="微软雅黑" panose="020B0503020204020204" pitchFamily="34" charset="-122"/>
                <a:ea typeface="微软雅黑" panose="020B0503020204020204" pitchFamily="34" charset="-122"/>
              </a:rPr>
              <a:t>人科次</a:t>
            </a:r>
            <a:endParaRPr lang="zh-CN" altLang="en-US" sz="1600" dirty="0">
              <a:solidFill>
                <a:srgbClr val="F2F2F2"/>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p:nvPr/>
        </p:nvSpPr>
        <p:spPr>
          <a:xfrm>
            <a:off x="1325563" y="2408238"/>
            <a:ext cx="46038" cy="401955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latin typeface="微软雅黑" panose="020B0503020204020204" pitchFamily="34" charset="-122"/>
              <a:ea typeface="微软雅黑" panose="020B0503020204020204" pitchFamily="34" charset="-122"/>
            </a:endParaRPr>
          </a:p>
        </p:txBody>
      </p:sp>
      <p:grpSp>
        <p:nvGrpSpPr>
          <p:cNvPr id="14338" name="组合 2"/>
          <p:cNvGrpSpPr/>
          <p:nvPr/>
        </p:nvGrpSpPr>
        <p:grpSpPr>
          <a:xfrm>
            <a:off x="5014913" y="1382713"/>
            <a:ext cx="6267450" cy="5108575"/>
            <a:chOff x="631132" y="1445681"/>
            <a:chExt cx="6266482" cy="5109739"/>
          </a:xfrm>
        </p:grpSpPr>
        <p:grpSp>
          <p:nvGrpSpPr>
            <p:cNvPr id="14339" name="组合 41"/>
            <p:cNvGrpSpPr/>
            <p:nvPr/>
          </p:nvGrpSpPr>
          <p:grpSpPr>
            <a:xfrm>
              <a:off x="631132" y="5540690"/>
              <a:ext cx="4356322" cy="1014730"/>
              <a:chOff x="1030" y="5825"/>
              <a:chExt cx="7633" cy="1598"/>
            </a:xfrm>
          </p:grpSpPr>
          <p:sp>
            <p:nvSpPr>
              <p:cNvPr id="14340" name="矩形 9"/>
              <p:cNvSpPr/>
              <p:nvPr/>
            </p:nvSpPr>
            <p:spPr>
              <a:xfrm>
                <a:off x="1108" y="5825"/>
                <a:ext cx="7555" cy="1598"/>
              </a:xfrm>
              <a:prstGeom prst="rect">
                <a:avLst/>
              </a:prstGeom>
              <a:noFill/>
              <a:ln w="9525">
                <a:noFill/>
              </a:ln>
            </p:spPr>
            <p:txBody>
              <a:bodyPr wrap="square" anchor="t" anchorCtr="0">
                <a:spAutoFit/>
              </a:bodyPr>
              <a:p>
                <a:pPr>
                  <a:lnSpc>
                    <a:spcPts val="1800"/>
                  </a:lnSpc>
                </a:pPr>
                <a:r>
                  <a:rPr lang="zh-CN" altLang="en-US" sz="1200" dirty="0">
                    <a:latin typeface="微软雅黑" panose="020B0503020204020204" pitchFamily="34" charset="-122"/>
                    <a:ea typeface="微软雅黑" panose="020B0503020204020204" pitchFamily="34" charset="-122"/>
                  </a:rPr>
                  <a:t>省教育厅</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考试院（招办）：</a:t>
                </a:r>
                <a:r>
                  <a:rPr lang="en-US" altLang="zh-CN" sz="1200" dirty="0">
                    <a:latin typeface="微软雅黑" panose="020B0503020204020204" pitchFamily="34" charset="-122"/>
                    <a:ea typeface="微软雅黑" panose="020B0503020204020204" pitchFamily="34" charset="-122"/>
                  </a:rPr>
                  <a:t>29</a:t>
                </a:r>
                <a:r>
                  <a:rPr lang="zh-CN" altLang="en-US" sz="1200" dirty="0">
                    <a:latin typeface="微软雅黑" panose="020B0503020204020204" pitchFamily="34" charset="-122"/>
                    <a:ea typeface="微软雅黑" panose="020B0503020204020204" pitchFamily="34" charset="-122"/>
                  </a:rPr>
                  <a:t>个省</a:t>
                </a:r>
                <a:br>
                  <a:rPr lang="zh-CN" altLang="en-US" sz="1200" dirty="0">
                    <a:latin typeface="微软雅黑" panose="020B0503020204020204" pitchFamily="34" charset="-122"/>
                    <a:ea typeface="微软雅黑" panose="020B0503020204020204" pitchFamily="34" charset="-122"/>
                  </a:rPr>
                </a:br>
                <a:r>
                  <a:rPr lang="zh-CN" altLang="en-US" sz="1200" dirty="0">
                    <a:latin typeface="微软雅黑" panose="020B0503020204020204" pitchFamily="34" charset="-122"/>
                    <a:ea typeface="微软雅黑" panose="020B0503020204020204" pitchFamily="34" charset="-122"/>
                  </a:rPr>
                  <a:t>地市教育局</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考试院（招办）：</a:t>
                </a:r>
                <a:r>
                  <a:rPr lang="en-US" altLang="zh-CN" sz="1200" dirty="0">
                    <a:latin typeface="微软雅黑" panose="020B0503020204020204" pitchFamily="34" charset="-122"/>
                    <a:ea typeface="微软雅黑" panose="020B0503020204020204" pitchFamily="34" charset="-122"/>
                  </a:rPr>
                  <a:t>140+</a:t>
                </a:r>
                <a:r>
                  <a:rPr lang="zh-CN" altLang="en-US" sz="1200" dirty="0">
                    <a:latin typeface="微软雅黑" panose="020B0503020204020204" pitchFamily="34" charset="-122"/>
                    <a:ea typeface="微软雅黑" panose="020B0503020204020204" pitchFamily="34" charset="-122"/>
                  </a:rPr>
                  <a:t>个地市</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区</a:t>
                </a:r>
                <a:br>
                  <a:rPr lang="zh-CN" altLang="en-US" sz="1200" dirty="0">
                    <a:latin typeface="微软雅黑" panose="020B0503020204020204" pitchFamily="34" charset="-122"/>
                    <a:ea typeface="微软雅黑" panose="020B0503020204020204" pitchFamily="34" charset="-122"/>
                  </a:rPr>
                </a:br>
                <a:r>
                  <a:rPr lang="zh-CN" altLang="en-US" sz="1200" dirty="0">
                    <a:latin typeface="微软雅黑" panose="020B0503020204020204" pitchFamily="34" charset="-122"/>
                    <a:ea typeface="微软雅黑" panose="020B0503020204020204" pitchFamily="34" charset="-122"/>
                  </a:rPr>
                  <a:t>中小学校地推覆盖：</a:t>
                </a:r>
                <a:r>
                  <a:rPr lang="en-US" altLang="zh-CN" sz="1200" dirty="0">
                    <a:latin typeface="微软雅黑" panose="020B0503020204020204" pitchFamily="34" charset="-122"/>
                    <a:ea typeface="微软雅黑" panose="020B0503020204020204" pitchFamily="34" charset="-122"/>
                  </a:rPr>
                  <a:t>15</a:t>
                </a:r>
                <a:r>
                  <a:rPr lang="zh-CN" altLang="en-US" sz="1200" dirty="0">
                    <a:latin typeface="微软雅黑" panose="020B0503020204020204" pitchFamily="34" charset="-122"/>
                    <a:ea typeface="微软雅黑" panose="020B0503020204020204" pitchFamily="34" charset="-122"/>
                  </a:rPr>
                  <a:t>个省，</a:t>
                </a:r>
                <a:r>
                  <a:rPr lang="en-US" altLang="zh-CN" sz="1200" dirty="0">
                    <a:latin typeface="微软雅黑" panose="020B0503020204020204" pitchFamily="34" charset="-122"/>
                    <a:ea typeface="微软雅黑" panose="020B0503020204020204" pitchFamily="34" charset="-122"/>
                  </a:rPr>
                  <a:t>100+</a:t>
                </a:r>
                <a:r>
                  <a:rPr lang="zh-CN" altLang="en-US" sz="1200" dirty="0">
                    <a:latin typeface="微软雅黑" panose="020B0503020204020204" pitchFamily="34" charset="-122"/>
                    <a:ea typeface="微软雅黑" panose="020B0503020204020204" pitchFamily="34" charset="-122"/>
                  </a:rPr>
                  <a:t>个地市，</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万</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所中小学</a:t>
                </a:r>
                <a:br>
                  <a:rPr lang="zh-CN" altLang="en-US" sz="1200" dirty="0">
                    <a:latin typeface="微软雅黑" panose="020B0503020204020204" pitchFamily="34" charset="-122"/>
                    <a:ea typeface="微软雅黑" panose="020B0503020204020204" pitchFamily="34" charset="-122"/>
                  </a:rPr>
                </a:br>
                <a:r>
                  <a:rPr lang="zh-CN" altLang="en-US" sz="1200" dirty="0">
                    <a:latin typeface="微软雅黑" panose="020B0503020204020204" pitchFamily="34" charset="-122"/>
                    <a:ea typeface="微软雅黑" panose="020B0503020204020204" pitchFamily="34" charset="-122"/>
                  </a:rPr>
                  <a:t>幼教合作伙伴覆盖：</a:t>
                </a:r>
                <a:r>
                  <a:rPr lang="en-US" altLang="zh-CN" sz="1200" dirty="0">
                    <a:latin typeface="微软雅黑" panose="020B0503020204020204" pitchFamily="34" charset="-122"/>
                    <a:ea typeface="微软雅黑" panose="020B0503020204020204" pitchFamily="34" charset="-122"/>
                  </a:rPr>
                  <a:t>20</a:t>
                </a:r>
                <a:r>
                  <a:rPr lang="zh-CN" altLang="en-US" sz="1200" dirty="0">
                    <a:latin typeface="微软雅黑" panose="020B0503020204020204" pitchFamily="34" charset="-122"/>
                    <a:ea typeface="微软雅黑" panose="020B0503020204020204" pitchFamily="34" charset="-122"/>
                  </a:rPr>
                  <a:t>个省，</a:t>
                </a:r>
                <a:r>
                  <a:rPr lang="en-US" altLang="zh-CN" sz="1200" dirty="0">
                    <a:latin typeface="微软雅黑" panose="020B0503020204020204" pitchFamily="34" charset="-122"/>
                    <a:ea typeface="微软雅黑" panose="020B0503020204020204" pitchFamily="34" charset="-122"/>
                  </a:rPr>
                  <a:t>200+</a:t>
                </a:r>
                <a:r>
                  <a:rPr lang="zh-CN" altLang="en-US" sz="1200" dirty="0">
                    <a:latin typeface="微软雅黑" panose="020B0503020204020204" pitchFamily="34" charset="-122"/>
                    <a:ea typeface="微软雅黑" panose="020B0503020204020204" pitchFamily="34" charset="-122"/>
                  </a:rPr>
                  <a:t>个地市，</a:t>
                </a:r>
                <a:r>
                  <a:rPr lang="en-US" altLang="zh-CN" sz="1200" dirty="0">
                    <a:latin typeface="微软雅黑" panose="020B0503020204020204" pitchFamily="34" charset="-122"/>
                    <a:ea typeface="微软雅黑" panose="020B0503020204020204" pitchFamily="34" charset="-122"/>
                  </a:rPr>
                  <a:t>250+</a:t>
                </a:r>
                <a:r>
                  <a:rPr lang="zh-CN" altLang="en-US" sz="1200" dirty="0">
                    <a:latin typeface="微软雅黑" panose="020B0503020204020204" pitchFamily="34" charset="-122"/>
                    <a:ea typeface="微软雅黑" panose="020B0503020204020204" pitchFamily="34" charset="-122"/>
                  </a:rPr>
                  <a:t>合作伙伴 </a:t>
                </a:r>
                <a:endParaRPr lang="zh-CN" altLang="en-US" sz="1200" dirty="0">
                  <a:latin typeface="微软雅黑" panose="020B0503020204020204" pitchFamily="34" charset="-122"/>
                  <a:ea typeface="微软雅黑" panose="020B0503020204020204" pitchFamily="34" charset="-122"/>
                </a:endParaRPr>
              </a:p>
            </p:txBody>
          </p:sp>
          <p:grpSp>
            <p:nvGrpSpPr>
              <p:cNvPr id="14341" name="组合 1"/>
              <p:cNvGrpSpPr/>
              <p:nvPr/>
            </p:nvGrpSpPr>
            <p:grpSpPr>
              <a:xfrm>
                <a:off x="1030" y="5978"/>
                <a:ext cx="160" cy="1345"/>
                <a:chOff x="654326" y="3805480"/>
                <a:chExt cx="101250" cy="854502"/>
              </a:xfrm>
            </p:grpSpPr>
            <p:pic>
              <p:nvPicPr>
                <p:cNvPr id="14342" name="图片 9"/>
                <p:cNvPicPr>
                  <a:picLocks noChangeAspect="1"/>
                </p:cNvPicPr>
                <p:nvPr/>
              </p:nvPicPr>
              <p:blipFill>
                <a:blip r:embed="rId1"/>
                <a:stretch>
                  <a:fillRect/>
                </a:stretch>
              </p:blipFill>
              <p:spPr>
                <a:xfrm>
                  <a:off x="654326" y="3805480"/>
                  <a:ext cx="101250" cy="157500"/>
                </a:xfrm>
                <a:prstGeom prst="rect">
                  <a:avLst/>
                </a:prstGeom>
                <a:noFill/>
                <a:ln w="9525">
                  <a:noFill/>
                </a:ln>
              </p:spPr>
            </p:pic>
            <p:pic>
              <p:nvPicPr>
                <p:cNvPr id="14343" name="图片 10"/>
                <p:cNvPicPr>
                  <a:picLocks noChangeAspect="1"/>
                </p:cNvPicPr>
                <p:nvPr/>
              </p:nvPicPr>
              <p:blipFill>
                <a:blip r:embed="rId2"/>
                <a:stretch>
                  <a:fillRect/>
                </a:stretch>
              </p:blipFill>
              <p:spPr>
                <a:xfrm>
                  <a:off x="654326" y="4037814"/>
                  <a:ext cx="101250" cy="157500"/>
                </a:xfrm>
                <a:prstGeom prst="rect">
                  <a:avLst/>
                </a:prstGeom>
                <a:noFill/>
                <a:ln w="9525">
                  <a:noFill/>
                </a:ln>
              </p:spPr>
            </p:pic>
            <p:pic>
              <p:nvPicPr>
                <p:cNvPr id="14344" name="图片 11"/>
                <p:cNvPicPr>
                  <a:picLocks noChangeAspect="1"/>
                </p:cNvPicPr>
                <p:nvPr/>
              </p:nvPicPr>
              <p:blipFill>
                <a:blip r:embed="rId3"/>
                <a:stretch>
                  <a:fillRect/>
                </a:stretch>
              </p:blipFill>
              <p:spPr>
                <a:xfrm>
                  <a:off x="654326" y="4270148"/>
                  <a:ext cx="101250" cy="157500"/>
                </a:xfrm>
                <a:prstGeom prst="rect">
                  <a:avLst/>
                </a:prstGeom>
                <a:noFill/>
                <a:ln w="9525">
                  <a:noFill/>
                </a:ln>
              </p:spPr>
            </p:pic>
            <p:pic>
              <p:nvPicPr>
                <p:cNvPr id="14345" name="图片 12"/>
                <p:cNvPicPr>
                  <a:picLocks noChangeAspect="1"/>
                </p:cNvPicPr>
                <p:nvPr/>
              </p:nvPicPr>
              <p:blipFill>
                <a:blip r:embed="rId4"/>
                <a:stretch>
                  <a:fillRect/>
                </a:stretch>
              </p:blipFill>
              <p:spPr>
                <a:xfrm>
                  <a:off x="654326" y="4502482"/>
                  <a:ext cx="101250" cy="157500"/>
                </a:xfrm>
                <a:prstGeom prst="rect">
                  <a:avLst/>
                </a:prstGeom>
                <a:noFill/>
                <a:ln w="9525">
                  <a:noFill/>
                </a:ln>
              </p:spPr>
            </p:pic>
          </p:grpSp>
        </p:grpSp>
        <p:pic>
          <p:nvPicPr>
            <p:cNvPr id="14346" name="图片 48" descr="TIM图片20200311173112"/>
            <p:cNvPicPr>
              <a:picLocks noChangeAspect="1"/>
            </p:cNvPicPr>
            <p:nvPr/>
          </p:nvPicPr>
          <p:blipFill>
            <a:blip r:embed="rId5"/>
            <a:stretch>
              <a:fillRect/>
            </a:stretch>
          </p:blipFill>
          <p:spPr>
            <a:xfrm>
              <a:off x="1263169" y="1445681"/>
              <a:ext cx="5634445" cy="4656600"/>
            </a:xfrm>
            <a:prstGeom prst="rect">
              <a:avLst/>
            </a:prstGeom>
            <a:noFill/>
            <a:ln w="9525">
              <a:noFill/>
            </a:ln>
          </p:spPr>
        </p:pic>
      </p:grpSp>
      <p:pic>
        <p:nvPicPr>
          <p:cNvPr id="14347" name="图片 6" descr="板式.jpg"/>
          <p:cNvPicPr>
            <a:picLocks noChangeAspect="1"/>
          </p:cNvPicPr>
          <p:nvPr/>
        </p:nvPicPr>
        <p:blipFill>
          <a:blip r:embed="rId6">
            <a:lum contrast="9999"/>
          </a:blip>
          <a:srcRect b="84714"/>
          <a:stretch>
            <a:fillRect/>
          </a:stretch>
        </p:blipFill>
        <p:spPr>
          <a:xfrm>
            <a:off x="0" y="0"/>
            <a:ext cx="12192000" cy="1096963"/>
          </a:xfrm>
          <a:prstGeom prst="rect">
            <a:avLst/>
          </a:prstGeom>
          <a:noFill/>
          <a:ln w="9525">
            <a:noFill/>
          </a:ln>
        </p:spPr>
      </p:pic>
      <p:pic>
        <p:nvPicPr>
          <p:cNvPr id="14348" name="Picture 3" descr="F:\林子20150428\H 海云天\海云天ppt\1226\板式.png"/>
          <p:cNvPicPr>
            <a:picLocks noChangeAspect="1"/>
          </p:cNvPicPr>
          <p:nvPr/>
        </p:nvPicPr>
        <p:blipFill>
          <a:blip r:embed="rId7"/>
          <a:stretch>
            <a:fillRect/>
          </a:stretch>
        </p:blipFill>
        <p:spPr>
          <a:xfrm>
            <a:off x="9664700" y="260350"/>
            <a:ext cx="2151063" cy="558800"/>
          </a:xfrm>
          <a:prstGeom prst="rect">
            <a:avLst/>
          </a:prstGeom>
          <a:noFill/>
          <a:ln w="9525">
            <a:noFill/>
          </a:ln>
        </p:spPr>
      </p:pic>
      <p:sp>
        <p:nvSpPr>
          <p:cNvPr id="50" name="文本框 49"/>
          <p:cNvSpPr txBox="1"/>
          <p:nvPr/>
        </p:nvSpPr>
        <p:spPr>
          <a:xfrm>
            <a:off x="1154113" y="1516063"/>
            <a:ext cx="1546225" cy="460375"/>
          </a:xfrm>
          <a:prstGeom prst="rect">
            <a:avLst/>
          </a:prstGeom>
          <a:solidFill>
            <a:schemeClr val="accent5">
              <a:lumMod val="75000"/>
            </a:schemeClr>
          </a:solidFill>
        </p:spPr>
        <p:txBody>
          <a:bodyPr wrap="square" rtlCol="0" anchor="t">
            <a:spAutoFit/>
          </a:bodyPr>
          <a:lstStyle/>
          <a:p>
            <a:pPr fontAlgn="auto"/>
            <a:r>
              <a:rPr lang="zh-CN" altLang="en-US" sz="2400" b="1" noProof="1" dirty="0">
                <a:solidFill>
                  <a:schemeClr val="bg1"/>
                </a:solidFill>
                <a:latin typeface="微软雅黑" panose="020B0503020204020204" pitchFamily="34" charset="-122"/>
                <a:ea typeface="微软雅黑" panose="020B0503020204020204" pitchFamily="34" charset="-122"/>
                <a:cs typeface="+mn-ea"/>
                <a:sym typeface="Helvetica Light" charset="0"/>
              </a:rPr>
              <a:t>市场份额</a:t>
            </a:r>
            <a:endParaRPr lang="zh-CN" altLang="en-US" sz="2400" b="1" noProof="1" dirty="0">
              <a:solidFill>
                <a:schemeClr val="bg1"/>
              </a:solidFill>
              <a:latin typeface="微软雅黑" panose="020B0503020204020204" pitchFamily="34" charset="-122"/>
              <a:ea typeface="微软雅黑" panose="020B0503020204020204" pitchFamily="34" charset="-122"/>
              <a:cs typeface="+mn-ea"/>
              <a:sym typeface="Helvetica Light" charset="0"/>
            </a:endParaRPr>
          </a:p>
        </p:txBody>
      </p:sp>
      <p:sp>
        <p:nvSpPr>
          <p:cNvPr id="14350" name="文本框 50"/>
          <p:cNvSpPr txBox="1"/>
          <p:nvPr/>
        </p:nvSpPr>
        <p:spPr>
          <a:xfrm>
            <a:off x="1689100" y="4113213"/>
            <a:ext cx="2273300" cy="554037"/>
          </a:xfrm>
          <a:prstGeom prst="rect">
            <a:avLst/>
          </a:prstGeom>
          <a:noFill/>
          <a:ln w="9525">
            <a:noFill/>
          </a:ln>
        </p:spPr>
        <p:txBody>
          <a:bodyPr wrap="square" anchor="t" anchorCtr="0">
            <a:spAutoFit/>
          </a:bodyPr>
          <a:p>
            <a:pPr>
              <a:lnSpc>
                <a:spcPct val="150000"/>
              </a:lnSpc>
            </a:pPr>
            <a:r>
              <a:rPr lang="zh-CN" altLang="en-US" sz="2000" b="1" dirty="0">
                <a:solidFill>
                  <a:srgbClr val="262626"/>
                </a:solidFill>
                <a:latin typeface="微软雅黑" panose="020B0503020204020204" pitchFamily="34" charset="-122"/>
                <a:ea typeface="微软雅黑" panose="020B0503020204020204" pitchFamily="34" charset="-122"/>
                <a:sym typeface="Helvetica Light" charset="0"/>
              </a:rPr>
              <a:t>会计考试  </a:t>
            </a:r>
            <a:r>
              <a:rPr lang="en-US" altLang="zh-CN" sz="2000" b="1" dirty="0">
                <a:solidFill>
                  <a:srgbClr val="FF0000"/>
                </a:solidFill>
                <a:latin typeface="微软雅黑" panose="020B0503020204020204" pitchFamily="34" charset="-122"/>
                <a:ea typeface="微软雅黑" panose="020B0503020204020204" pitchFamily="34" charset="-122"/>
                <a:sym typeface="Helvetica Light" charset="0"/>
              </a:rPr>
              <a:t>50%+ </a:t>
            </a:r>
            <a:endParaRPr lang="en-US" altLang="zh-CN" sz="2000" b="1" dirty="0">
              <a:solidFill>
                <a:srgbClr val="FF0000"/>
              </a:solidFill>
              <a:latin typeface="微软雅黑" panose="020B0503020204020204" pitchFamily="34" charset="-122"/>
              <a:ea typeface="微软雅黑" panose="020B0503020204020204" pitchFamily="34" charset="-122"/>
              <a:sym typeface="Helvetica Light" charset="0"/>
            </a:endParaRPr>
          </a:p>
        </p:txBody>
      </p:sp>
      <p:sp>
        <p:nvSpPr>
          <p:cNvPr id="14351" name="文本框 51"/>
          <p:cNvSpPr txBox="1"/>
          <p:nvPr/>
        </p:nvSpPr>
        <p:spPr>
          <a:xfrm>
            <a:off x="1689100" y="2992438"/>
            <a:ext cx="1930400" cy="400050"/>
          </a:xfrm>
          <a:prstGeom prst="rect">
            <a:avLst/>
          </a:prstGeom>
          <a:noFill/>
          <a:ln w="9525">
            <a:noFill/>
          </a:ln>
        </p:spPr>
        <p:txBody>
          <a:bodyPr wrap="square" anchor="t" anchorCtr="0">
            <a:spAutoFit/>
          </a:bodyPr>
          <a:p>
            <a:r>
              <a:rPr lang="zh-CN" altLang="en-US" sz="2000" b="1" dirty="0">
                <a:solidFill>
                  <a:srgbClr val="262626"/>
                </a:solidFill>
                <a:latin typeface="微软雅黑" panose="020B0503020204020204" pitchFamily="34" charset="-122"/>
                <a:ea typeface="微软雅黑" panose="020B0503020204020204" pitchFamily="34" charset="-122"/>
                <a:sym typeface="Helvetica Light" charset="0"/>
              </a:rPr>
              <a:t>中考</a:t>
            </a:r>
            <a:r>
              <a:rPr lang="zh-CN" altLang="en-US" sz="2000" b="1" dirty="0">
                <a:solidFill>
                  <a:srgbClr val="0062AC"/>
                </a:solidFill>
                <a:latin typeface="微软雅黑" panose="020B0503020204020204" pitchFamily="34" charset="-122"/>
                <a:ea typeface="微软雅黑" panose="020B0503020204020204" pitchFamily="34" charset="-122"/>
                <a:sym typeface="Helvetica Light" charset="0"/>
              </a:rPr>
              <a:t> </a:t>
            </a:r>
            <a:r>
              <a:rPr lang="en-US" altLang="zh-CN" sz="2000" b="1" dirty="0">
                <a:solidFill>
                  <a:srgbClr val="FF0000"/>
                </a:solidFill>
                <a:latin typeface="微软雅黑" panose="020B0503020204020204" pitchFamily="34" charset="-122"/>
                <a:ea typeface="微软雅黑" panose="020B0503020204020204" pitchFamily="34" charset="-122"/>
                <a:sym typeface="Helvetica Light" charset="0"/>
              </a:rPr>
              <a:t>43%+ </a:t>
            </a:r>
            <a:endParaRPr lang="en-US" altLang="zh-CN" sz="2000" b="1" dirty="0">
              <a:solidFill>
                <a:srgbClr val="0062AC"/>
              </a:solidFill>
              <a:latin typeface="微软雅黑" panose="020B0503020204020204" pitchFamily="34" charset="-122"/>
              <a:ea typeface="微软雅黑" panose="020B0503020204020204" pitchFamily="34" charset="-122"/>
              <a:sym typeface="Helvetica Light" charset="0"/>
            </a:endParaRPr>
          </a:p>
        </p:txBody>
      </p:sp>
      <p:sp>
        <p:nvSpPr>
          <p:cNvPr id="14352" name="文本框 52"/>
          <p:cNvSpPr txBox="1"/>
          <p:nvPr/>
        </p:nvSpPr>
        <p:spPr>
          <a:xfrm>
            <a:off x="1689100" y="2438400"/>
            <a:ext cx="1739900" cy="401638"/>
          </a:xfrm>
          <a:prstGeom prst="rect">
            <a:avLst/>
          </a:prstGeom>
          <a:noFill/>
          <a:ln w="9525">
            <a:noFill/>
          </a:ln>
        </p:spPr>
        <p:txBody>
          <a:bodyPr wrap="square" anchor="t" anchorCtr="0">
            <a:spAutoFit/>
          </a:bodyPr>
          <a:p>
            <a:r>
              <a:rPr lang="zh-CN" altLang="en-US" sz="2000" b="1" dirty="0">
                <a:solidFill>
                  <a:srgbClr val="262626"/>
                </a:solidFill>
                <a:latin typeface="微软雅黑" panose="020B0503020204020204" pitchFamily="34" charset="-122"/>
                <a:ea typeface="微软雅黑" panose="020B0503020204020204" pitchFamily="34" charset="-122"/>
                <a:sym typeface="Helvetica Light" charset="0"/>
              </a:rPr>
              <a:t>高考</a:t>
            </a:r>
            <a:r>
              <a:rPr lang="zh-CN" altLang="en-US" sz="2000" b="1" dirty="0">
                <a:solidFill>
                  <a:srgbClr val="0062AC"/>
                </a:solidFill>
                <a:latin typeface="微软雅黑" panose="020B0503020204020204" pitchFamily="34" charset="-122"/>
                <a:ea typeface="微软雅黑" panose="020B0503020204020204" pitchFamily="34" charset="-122"/>
                <a:sym typeface="Helvetica Light" charset="0"/>
              </a:rPr>
              <a:t>  </a:t>
            </a:r>
            <a:r>
              <a:rPr lang="en-US" altLang="zh-CN" sz="2000" b="1" dirty="0">
                <a:solidFill>
                  <a:srgbClr val="FF0000"/>
                </a:solidFill>
                <a:latin typeface="微软雅黑" panose="020B0503020204020204" pitchFamily="34" charset="-122"/>
                <a:ea typeface="微软雅黑" panose="020B0503020204020204" pitchFamily="34" charset="-122"/>
                <a:sym typeface="Helvetica Light" charset="0"/>
              </a:rPr>
              <a:t>58%+ </a:t>
            </a:r>
            <a:endParaRPr lang="zh-CN" altLang="en-US" sz="2000" b="1" dirty="0">
              <a:solidFill>
                <a:srgbClr val="0062AC"/>
              </a:solidFill>
              <a:latin typeface="微软雅黑" panose="020B0503020204020204" pitchFamily="34" charset="-122"/>
              <a:ea typeface="微软雅黑" panose="020B0503020204020204" pitchFamily="34" charset="-122"/>
              <a:sym typeface="Helvetica Light" charset="0"/>
            </a:endParaRPr>
          </a:p>
        </p:txBody>
      </p:sp>
      <p:sp>
        <p:nvSpPr>
          <p:cNvPr id="14353" name="文本框 53"/>
          <p:cNvSpPr txBox="1"/>
          <p:nvPr/>
        </p:nvSpPr>
        <p:spPr>
          <a:xfrm>
            <a:off x="1689100" y="4803775"/>
            <a:ext cx="1817688" cy="400050"/>
          </a:xfrm>
          <a:prstGeom prst="rect">
            <a:avLst/>
          </a:prstGeom>
          <a:noFill/>
          <a:ln w="9525">
            <a:noFill/>
          </a:ln>
        </p:spPr>
        <p:txBody>
          <a:bodyPr wrap="square" anchor="t" anchorCtr="0">
            <a:spAutoFit/>
          </a:bodyPr>
          <a:p>
            <a:r>
              <a:rPr lang="zh-CN" altLang="en-US" sz="2000" b="1" dirty="0">
                <a:solidFill>
                  <a:srgbClr val="262626"/>
                </a:solidFill>
                <a:latin typeface="微软雅黑" panose="020B0503020204020204" pitchFamily="34" charset="-122"/>
                <a:ea typeface="微软雅黑" panose="020B0503020204020204" pitchFamily="34" charset="-122"/>
                <a:sym typeface="Helvetica Light" charset="0"/>
              </a:rPr>
              <a:t>法考  </a:t>
            </a:r>
            <a:r>
              <a:rPr lang="en-US" altLang="zh-CN" sz="2000" b="1" dirty="0">
                <a:solidFill>
                  <a:srgbClr val="FF0000"/>
                </a:solidFill>
                <a:latin typeface="微软雅黑" panose="020B0503020204020204" pitchFamily="34" charset="-122"/>
                <a:ea typeface="微软雅黑" panose="020B0503020204020204" pitchFamily="34" charset="-122"/>
                <a:sym typeface="Helvetica Light" charset="0"/>
              </a:rPr>
              <a:t>100% </a:t>
            </a:r>
            <a:endParaRPr lang="zh-CN" altLang="en-US" sz="2000" b="1" dirty="0">
              <a:solidFill>
                <a:srgbClr val="0062AC"/>
              </a:solidFill>
              <a:latin typeface="微软雅黑" panose="020B0503020204020204" pitchFamily="34" charset="-122"/>
              <a:ea typeface="微软雅黑" panose="020B0503020204020204" pitchFamily="34" charset="-122"/>
              <a:sym typeface="Helvetica Light" charset="0"/>
            </a:endParaRPr>
          </a:p>
        </p:txBody>
      </p:sp>
      <p:sp>
        <p:nvSpPr>
          <p:cNvPr id="14354" name="文本框 54"/>
          <p:cNvSpPr txBox="1"/>
          <p:nvPr/>
        </p:nvSpPr>
        <p:spPr>
          <a:xfrm>
            <a:off x="1689100" y="5422900"/>
            <a:ext cx="2871788" cy="400050"/>
          </a:xfrm>
          <a:prstGeom prst="rect">
            <a:avLst/>
          </a:prstGeom>
          <a:noFill/>
          <a:ln w="9525">
            <a:noFill/>
          </a:ln>
        </p:spPr>
        <p:txBody>
          <a:bodyPr wrap="square" anchor="t" anchorCtr="0">
            <a:spAutoFit/>
          </a:bodyPr>
          <a:p>
            <a:r>
              <a:rPr lang="zh-CN" altLang="en-US" sz="2000" b="1" dirty="0">
                <a:solidFill>
                  <a:srgbClr val="262626"/>
                </a:solidFill>
                <a:latin typeface="微软雅黑" panose="020B0503020204020204" pitchFamily="34" charset="-122"/>
                <a:ea typeface="微软雅黑" panose="020B0503020204020204" pitchFamily="34" charset="-122"/>
                <a:sym typeface="Helvetica Light" charset="0"/>
              </a:rPr>
              <a:t>兽医试点  </a:t>
            </a:r>
            <a:r>
              <a:rPr lang="en-US" altLang="zh-CN" sz="2000" b="1" dirty="0">
                <a:solidFill>
                  <a:srgbClr val="FF0000"/>
                </a:solidFill>
                <a:latin typeface="微软雅黑" panose="020B0503020204020204" pitchFamily="34" charset="-122"/>
                <a:ea typeface="微软雅黑" panose="020B0503020204020204" pitchFamily="34" charset="-122"/>
                <a:sym typeface="Helvetica Light" charset="0"/>
              </a:rPr>
              <a:t>100% </a:t>
            </a:r>
            <a:endParaRPr lang="zh-CN" altLang="en-US" sz="2000" b="1" dirty="0">
              <a:solidFill>
                <a:srgbClr val="0062AC"/>
              </a:solidFill>
              <a:latin typeface="微软雅黑" panose="020B0503020204020204" pitchFamily="34" charset="-122"/>
              <a:ea typeface="微软雅黑" panose="020B0503020204020204" pitchFamily="34" charset="-122"/>
              <a:sym typeface="Helvetica Light" charset="0"/>
            </a:endParaRPr>
          </a:p>
        </p:txBody>
      </p:sp>
      <p:sp>
        <p:nvSpPr>
          <p:cNvPr id="73" name="Oval 142"/>
          <p:cNvSpPr/>
          <p:nvPr/>
        </p:nvSpPr>
        <p:spPr>
          <a:xfrm>
            <a:off x="1233488" y="2514600"/>
            <a:ext cx="223838" cy="2238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400" strike="noStrike" noProof="1" dirty="0">
              <a:latin typeface="微软雅黑" panose="020B0503020204020204" pitchFamily="34" charset="-122"/>
              <a:ea typeface="微软雅黑" panose="020B0503020204020204" pitchFamily="34" charset="-122"/>
            </a:endParaRPr>
          </a:p>
        </p:txBody>
      </p:sp>
      <p:sp>
        <p:nvSpPr>
          <p:cNvPr id="74" name="Oval 143"/>
          <p:cNvSpPr/>
          <p:nvPr/>
        </p:nvSpPr>
        <p:spPr>
          <a:xfrm>
            <a:off x="1233488" y="3081338"/>
            <a:ext cx="223838" cy="2238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400" strike="noStrike" noProof="1" dirty="0">
              <a:solidFill>
                <a:srgbClr val="4472C4"/>
              </a:solidFill>
              <a:latin typeface="微软雅黑" panose="020B0503020204020204" pitchFamily="34" charset="-122"/>
              <a:ea typeface="微软雅黑" panose="020B0503020204020204" pitchFamily="34" charset="-122"/>
            </a:endParaRPr>
          </a:p>
        </p:txBody>
      </p:sp>
      <p:sp>
        <p:nvSpPr>
          <p:cNvPr id="75" name="Oval 144"/>
          <p:cNvSpPr/>
          <p:nvPr/>
        </p:nvSpPr>
        <p:spPr>
          <a:xfrm>
            <a:off x="1233488" y="4270375"/>
            <a:ext cx="223838" cy="2238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400" strike="noStrike" noProof="1" dirty="0">
              <a:solidFill>
                <a:srgbClr val="4472C4"/>
              </a:solidFill>
              <a:latin typeface="微软雅黑" panose="020B0503020204020204" pitchFamily="34" charset="-122"/>
              <a:ea typeface="微软雅黑" panose="020B0503020204020204" pitchFamily="34" charset="-122"/>
            </a:endParaRPr>
          </a:p>
        </p:txBody>
      </p:sp>
      <p:sp>
        <p:nvSpPr>
          <p:cNvPr id="76" name="Oval 145"/>
          <p:cNvSpPr/>
          <p:nvPr/>
        </p:nvSpPr>
        <p:spPr>
          <a:xfrm>
            <a:off x="1233488" y="4887913"/>
            <a:ext cx="223838" cy="22383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400" strike="noStrike" noProof="1" dirty="0">
              <a:solidFill>
                <a:srgbClr val="4472C4"/>
              </a:solidFill>
              <a:latin typeface="微软雅黑" panose="020B0503020204020204" pitchFamily="34" charset="-122"/>
              <a:ea typeface="微软雅黑" panose="020B0503020204020204" pitchFamily="34" charset="-122"/>
            </a:endParaRPr>
          </a:p>
        </p:txBody>
      </p:sp>
      <p:sp>
        <p:nvSpPr>
          <p:cNvPr id="78" name="Oval 148"/>
          <p:cNvSpPr/>
          <p:nvPr/>
        </p:nvSpPr>
        <p:spPr>
          <a:xfrm>
            <a:off x="1233488" y="5518150"/>
            <a:ext cx="223838" cy="2238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400" strike="noStrike" noProof="1" dirty="0">
              <a:solidFill>
                <a:srgbClr val="4472C4"/>
              </a:solidFill>
              <a:latin typeface="微软雅黑" panose="020B0503020204020204" pitchFamily="34" charset="-122"/>
              <a:ea typeface="微软雅黑" panose="020B0503020204020204" pitchFamily="34" charset="-122"/>
            </a:endParaRPr>
          </a:p>
        </p:txBody>
      </p:sp>
      <p:sp>
        <p:nvSpPr>
          <p:cNvPr id="14360" name="文本框 78"/>
          <p:cNvSpPr txBox="1"/>
          <p:nvPr/>
        </p:nvSpPr>
        <p:spPr>
          <a:xfrm>
            <a:off x="631825" y="287338"/>
            <a:ext cx="12192000" cy="646112"/>
          </a:xfrm>
          <a:prstGeom prst="rect">
            <a:avLst/>
          </a:prstGeom>
          <a:noFill/>
          <a:ln w="9525">
            <a:noFill/>
          </a:ln>
        </p:spPr>
        <p:txBody>
          <a:bodyPr wrap="square" anchor="t" anchorCtr="0">
            <a:spAutoFit/>
          </a:bodyPr>
          <a:p>
            <a:r>
              <a:rPr lang="zh-CN" altLang="en-US" sz="3600" b="1" dirty="0">
                <a:solidFill>
                  <a:schemeClr val="bg1"/>
                </a:solidFill>
                <a:latin typeface="微软雅黑" panose="020B0503020204020204" pitchFamily="34" charset="-122"/>
                <a:ea typeface="微软雅黑" panose="020B0503020204020204" pitchFamily="34" charset="-122"/>
                <a:sym typeface="等线" panose="02010600030101010101" charset="-122"/>
              </a:rPr>
              <a:t>业务分布</a:t>
            </a:r>
            <a:endParaRPr lang="zh-CN" altLang="en-US" sz="3600" b="1" dirty="0">
              <a:solidFill>
                <a:schemeClr val="bg1"/>
              </a:solidFill>
              <a:latin typeface="微软雅黑" panose="020B0503020204020204" pitchFamily="34" charset="-122"/>
              <a:ea typeface="微软雅黑" panose="020B0503020204020204" pitchFamily="34" charset="-122"/>
              <a:sym typeface="Noto Serif CJK SC" pitchFamily="18" charset="-122"/>
            </a:endParaRPr>
          </a:p>
        </p:txBody>
      </p:sp>
      <p:sp>
        <p:nvSpPr>
          <p:cNvPr id="14361" name="文本框 54"/>
          <p:cNvSpPr txBox="1"/>
          <p:nvPr/>
        </p:nvSpPr>
        <p:spPr>
          <a:xfrm>
            <a:off x="1689100" y="6015038"/>
            <a:ext cx="2871788" cy="400050"/>
          </a:xfrm>
          <a:prstGeom prst="rect">
            <a:avLst/>
          </a:prstGeom>
          <a:noFill/>
          <a:ln w="9525">
            <a:noFill/>
          </a:ln>
        </p:spPr>
        <p:txBody>
          <a:bodyPr wrap="square" anchor="t" anchorCtr="0">
            <a:spAutoFit/>
          </a:bodyPr>
          <a:p>
            <a:r>
              <a:rPr lang="zh-CN" altLang="en-US" sz="2000" b="1" dirty="0">
                <a:solidFill>
                  <a:srgbClr val="262626"/>
                </a:solidFill>
                <a:latin typeface="微软雅黑" panose="020B0503020204020204" pitchFamily="34" charset="-122"/>
                <a:ea typeface="微软雅黑" panose="020B0503020204020204" pitchFamily="34" charset="-122"/>
                <a:sym typeface="Helvetica Light" charset="0"/>
              </a:rPr>
              <a:t>银保监考试  </a:t>
            </a:r>
            <a:r>
              <a:rPr lang="en-US" altLang="zh-CN" sz="2000" b="1" dirty="0">
                <a:solidFill>
                  <a:srgbClr val="FF0000"/>
                </a:solidFill>
                <a:latin typeface="微软雅黑" panose="020B0503020204020204" pitchFamily="34" charset="-122"/>
                <a:ea typeface="微软雅黑" panose="020B0503020204020204" pitchFamily="34" charset="-122"/>
                <a:sym typeface="Helvetica Light" charset="0"/>
              </a:rPr>
              <a:t>100% </a:t>
            </a:r>
            <a:endParaRPr lang="zh-CN" altLang="en-US" sz="2000" b="1" dirty="0">
              <a:solidFill>
                <a:srgbClr val="0062AC"/>
              </a:solidFill>
              <a:latin typeface="微软雅黑" panose="020B0503020204020204" pitchFamily="34" charset="-122"/>
              <a:ea typeface="微软雅黑" panose="020B0503020204020204" pitchFamily="34" charset="-122"/>
              <a:sym typeface="Helvetica Light" charset="0"/>
            </a:endParaRPr>
          </a:p>
        </p:txBody>
      </p:sp>
      <p:sp>
        <p:nvSpPr>
          <p:cNvPr id="28" name="Oval 148"/>
          <p:cNvSpPr/>
          <p:nvPr/>
        </p:nvSpPr>
        <p:spPr>
          <a:xfrm>
            <a:off x="1233488" y="6108700"/>
            <a:ext cx="223838" cy="22542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400" strike="noStrike" noProof="1" dirty="0">
              <a:solidFill>
                <a:srgbClr val="4472C4"/>
              </a:solidFill>
              <a:latin typeface="微软雅黑" panose="020B0503020204020204" pitchFamily="34" charset="-122"/>
              <a:ea typeface="微软雅黑" panose="020B0503020204020204" pitchFamily="34" charset="-122"/>
            </a:endParaRPr>
          </a:p>
        </p:txBody>
      </p:sp>
      <p:sp>
        <p:nvSpPr>
          <p:cNvPr id="14363" name="文本框 50"/>
          <p:cNvSpPr txBox="1"/>
          <p:nvPr/>
        </p:nvSpPr>
        <p:spPr>
          <a:xfrm>
            <a:off x="1689100" y="3470275"/>
            <a:ext cx="2273300" cy="554038"/>
          </a:xfrm>
          <a:prstGeom prst="rect">
            <a:avLst/>
          </a:prstGeom>
          <a:noFill/>
          <a:ln w="9525">
            <a:noFill/>
          </a:ln>
        </p:spPr>
        <p:txBody>
          <a:bodyPr wrap="square" anchor="t" anchorCtr="0">
            <a:spAutoFit/>
          </a:bodyPr>
          <a:p>
            <a:pPr>
              <a:lnSpc>
                <a:spcPct val="150000"/>
              </a:lnSpc>
            </a:pPr>
            <a:r>
              <a:rPr lang="zh-CN" altLang="en-US" sz="2000" b="1" dirty="0">
                <a:solidFill>
                  <a:srgbClr val="262626"/>
                </a:solidFill>
                <a:latin typeface="微软雅黑" panose="020B0503020204020204" pitchFamily="34" charset="-122"/>
                <a:ea typeface="微软雅黑" panose="020B0503020204020204" pitchFamily="34" charset="-122"/>
                <a:sym typeface="Helvetica Light" charset="0"/>
              </a:rPr>
              <a:t>证券考试  </a:t>
            </a:r>
            <a:r>
              <a:rPr lang="en-US" altLang="zh-CN" sz="2000" b="1" dirty="0">
                <a:solidFill>
                  <a:srgbClr val="FF0000"/>
                </a:solidFill>
                <a:latin typeface="微软雅黑" panose="020B0503020204020204" pitchFamily="34" charset="-122"/>
                <a:ea typeface="微软雅黑" panose="020B0503020204020204" pitchFamily="34" charset="-122"/>
                <a:sym typeface="Helvetica Light" charset="0"/>
              </a:rPr>
              <a:t>43%+ </a:t>
            </a:r>
            <a:endParaRPr lang="en-US" altLang="zh-CN" sz="2000" b="1" dirty="0">
              <a:solidFill>
                <a:srgbClr val="FF0000"/>
              </a:solidFill>
              <a:latin typeface="微软雅黑" panose="020B0503020204020204" pitchFamily="34" charset="-122"/>
              <a:ea typeface="微软雅黑" panose="020B0503020204020204" pitchFamily="34" charset="-122"/>
              <a:sym typeface="Helvetica Light" charset="0"/>
            </a:endParaRPr>
          </a:p>
        </p:txBody>
      </p:sp>
      <p:sp>
        <p:nvSpPr>
          <p:cNvPr id="30" name="Oval 144"/>
          <p:cNvSpPr/>
          <p:nvPr/>
        </p:nvSpPr>
        <p:spPr>
          <a:xfrm>
            <a:off x="1233488" y="3627438"/>
            <a:ext cx="223838" cy="223838"/>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400" strike="noStrike" noProof="1" dirty="0">
              <a:solidFill>
                <a:srgbClr val="4472C4"/>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5" name="图片 6" descr="板式.jpg"/>
          <p:cNvPicPr>
            <a:picLocks noChangeAspect="1"/>
          </p:cNvPicPr>
          <p:nvPr/>
        </p:nvPicPr>
        <p:blipFill>
          <a:blip r:embed="rId1">
            <a:lum contrast="9999"/>
          </a:blip>
          <a:srcRect b="84714"/>
          <a:stretch>
            <a:fillRect/>
          </a:stretch>
        </p:blipFill>
        <p:spPr>
          <a:xfrm>
            <a:off x="0" y="0"/>
            <a:ext cx="12192000" cy="1096963"/>
          </a:xfrm>
          <a:prstGeom prst="rect">
            <a:avLst/>
          </a:prstGeom>
          <a:noFill/>
          <a:ln w="9525">
            <a:noFill/>
          </a:ln>
        </p:spPr>
      </p:pic>
      <p:sp>
        <p:nvSpPr>
          <p:cNvPr id="16386" name="文本框 42"/>
          <p:cNvSpPr txBox="1"/>
          <p:nvPr/>
        </p:nvSpPr>
        <p:spPr>
          <a:xfrm>
            <a:off x="631825" y="287338"/>
            <a:ext cx="12192000" cy="646112"/>
          </a:xfrm>
          <a:prstGeom prst="rect">
            <a:avLst/>
          </a:prstGeom>
          <a:noFill/>
          <a:ln w="9525">
            <a:noFill/>
          </a:ln>
        </p:spPr>
        <p:txBody>
          <a:bodyPr wrap="square" anchor="t" anchorCtr="0">
            <a:spAutoFit/>
          </a:bodyPr>
          <a:p>
            <a:r>
              <a:rPr lang="zh-CN" altLang="en-US" sz="3600" b="1" dirty="0">
                <a:solidFill>
                  <a:schemeClr val="bg1"/>
                </a:solidFill>
                <a:latin typeface="微软雅黑" panose="020B0503020204020204" pitchFamily="34" charset="-122"/>
                <a:ea typeface="微软雅黑" panose="020B0503020204020204" pitchFamily="34" charset="-122"/>
                <a:sym typeface="等线" panose="02010600030101010101" charset="-122"/>
              </a:rPr>
              <a:t>业务分布</a:t>
            </a:r>
            <a:endParaRPr lang="zh-CN" altLang="en-US" sz="3600" b="1" dirty="0">
              <a:solidFill>
                <a:schemeClr val="bg1"/>
              </a:solidFill>
              <a:latin typeface="微软雅黑" panose="020B0503020204020204" pitchFamily="34" charset="-122"/>
              <a:ea typeface="微软雅黑" panose="020B0503020204020204" pitchFamily="34" charset="-122"/>
              <a:sym typeface="Noto Serif CJK SC" pitchFamily="18" charset="-122"/>
            </a:endParaRPr>
          </a:p>
        </p:txBody>
      </p:sp>
      <p:pic>
        <p:nvPicPr>
          <p:cNvPr id="16387" name="Picture 3" descr="F:\林子20150428\H 海云天\海云天ppt\1226\板式.png"/>
          <p:cNvPicPr>
            <a:picLocks noChangeAspect="1"/>
          </p:cNvPicPr>
          <p:nvPr/>
        </p:nvPicPr>
        <p:blipFill>
          <a:blip r:embed="rId2"/>
          <a:stretch>
            <a:fillRect/>
          </a:stretch>
        </p:blipFill>
        <p:spPr>
          <a:xfrm>
            <a:off x="9664700" y="260350"/>
            <a:ext cx="2151063" cy="558800"/>
          </a:xfrm>
          <a:prstGeom prst="rect">
            <a:avLst/>
          </a:prstGeom>
          <a:noFill/>
          <a:ln w="9525">
            <a:noFill/>
          </a:ln>
        </p:spPr>
      </p:pic>
      <p:grpSp>
        <p:nvGrpSpPr>
          <p:cNvPr id="16388" name="组合 1"/>
          <p:cNvGrpSpPr/>
          <p:nvPr/>
        </p:nvGrpSpPr>
        <p:grpSpPr>
          <a:xfrm>
            <a:off x="1216025" y="1882775"/>
            <a:ext cx="9810750" cy="4233863"/>
            <a:chOff x="1190625" y="2098807"/>
            <a:chExt cx="9810750" cy="4233825"/>
          </a:xfrm>
        </p:grpSpPr>
        <p:grpSp>
          <p:nvGrpSpPr>
            <p:cNvPr id="16389" name="组合 25"/>
            <p:cNvGrpSpPr/>
            <p:nvPr/>
          </p:nvGrpSpPr>
          <p:grpSpPr>
            <a:xfrm>
              <a:off x="1190625" y="2111787"/>
              <a:ext cx="9810750" cy="4220845"/>
              <a:chOff x="1650" y="2735"/>
              <a:chExt cx="15450" cy="6647"/>
            </a:xfrm>
          </p:grpSpPr>
          <p:sp>
            <p:nvSpPr>
              <p:cNvPr id="27" name="矩形 26"/>
              <p:cNvSpPr/>
              <p:nvPr/>
            </p:nvSpPr>
            <p:spPr>
              <a:xfrm>
                <a:off x="1650" y="4792"/>
                <a:ext cx="15450" cy="1430"/>
              </a:xfrm>
              <a:prstGeom prst="rect">
                <a:avLst/>
              </a:prstGeom>
              <a:solidFill>
                <a:srgbClr val="0070C0"/>
              </a:solidFill>
              <a:ln w="15875">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fontAlgn="auto">
                  <a:defRPr/>
                </a:pPr>
                <a:endParaRPr lang="zh-CN" altLang="en-US" strike="noStrike" noProof="1">
                  <a:latin typeface="微软雅黑" panose="020B0503020204020204" pitchFamily="34" charset="-122"/>
                  <a:ea typeface="微软雅黑" panose="020B0503020204020204" pitchFamily="34" charset="-122"/>
                </a:endParaRPr>
              </a:p>
            </p:txBody>
          </p:sp>
          <p:sp>
            <p:nvSpPr>
              <p:cNvPr id="28" name="圆角矩形 27"/>
              <p:cNvSpPr/>
              <p:nvPr/>
            </p:nvSpPr>
            <p:spPr>
              <a:xfrm>
                <a:off x="5960" y="4949"/>
                <a:ext cx="3060" cy="990"/>
              </a:xfrm>
              <a:prstGeom prst="roundRect">
                <a:avLst/>
              </a:prstGeom>
              <a:ln>
                <a:noFill/>
              </a:ln>
              <a:effectLst/>
            </p:spPr>
            <p:style>
              <a:lnRef idx="3">
                <a:schemeClr val="lt1"/>
              </a:lnRef>
              <a:fillRef idx="1">
                <a:schemeClr val="accent2"/>
              </a:fillRef>
              <a:effectRef idx="1">
                <a:schemeClr val="accent2"/>
              </a:effectRef>
              <a:fontRef idx="minor">
                <a:schemeClr val="lt1"/>
              </a:fontRef>
            </p:style>
            <p:txBody>
              <a:bodyPr lIns="121917" tIns="60958" rIns="121917" bIns="60958" anchor="ctr"/>
              <a:lstStyle/>
              <a:p>
                <a:pPr algn="ctr" eaLnBrk="1" fontAlgn="auto" hangingPunct="1">
                  <a:defRPr/>
                </a:pPr>
                <a:r>
                  <a:rPr lang="zh-CN" altLang="en-US" sz="2100" b="1" strike="noStrike" noProof="1">
                    <a:solidFill>
                      <a:srgbClr val="FFFFFF"/>
                    </a:solidFill>
                    <a:latin typeface="微软雅黑" panose="020B0503020204020204" pitchFamily="34" charset="-122"/>
                    <a:ea typeface="微软雅黑" panose="020B0503020204020204" pitchFamily="34" charset="-122"/>
                    <a:sym typeface="+mn-ea"/>
                  </a:rPr>
                  <a:t>家校沟通平台</a:t>
                </a:r>
                <a:endParaRPr lang="zh-CN" altLang="en-US" sz="2100" b="1" strike="noStrike" noProof="1">
                  <a:solidFill>
                    <a:srgbClr val="FFFFFF"/>
                  </a:solidFill>
                  <a:latin typeface="微软雅黑" panose="020B0503020204020204" pitchFamily="34" charset="-122"/>
                  <a:ea typeface="微软雅黑" panose="020B0503020204020204" pitchFamily="34" charset="-122"/>
                  <a:sym typeface="+mn-ea"/>
                </a:endParaRPr>
              </a:p>
            </p:txBody>
          </p:sp>
          <p:sp>
            <p:nvSpPr>
              <p:cNvPr id="29" name="圆角矩形 28"/>
              <p:cNvSpPr/>
              <p:nvPr/>
            </p:nvSpPr>
            <p:spPr>
              <a:xfrm>
                <a:off x="2190" y="4949"/>
                <a:ext cx="3060" cy="990"/>
              </a:xfrm>
              <a:prstGeom prst="roundRect">
                <a:avLst/>
              </a:prstGeom>
              <a:solidFill>
                <a:schemeClr val="accent5"/>
              </a:solidFill>
              <a:ln>
                <a:noFill/>
              </a:ln>
              <a:effectLst/>
            </p:spPr>
            <p:style>
              <a:lnRef idx="3">
                <a:schemeClr val="lt1"/>
              </a:lnRef>
              <a:fillRef idx="1">
                <a:schemeClr val="accent1"/>
              </a:fillRef>
              <a:effectRef idx="1">
                <a:schemeClr val="accent1"/>
              </a:effectRef>
              <a:fontRef idx="minor">
                <a:schemeClr val="lt1"/>
              </a:fontRef>
            </p:style>
            <p:txBody>
              <a:bodyPr lIns="121917" tIns="60958" rIns="121917" bIns="60958" anchor="ctr"/>
              <a:lstStyle/>
              <a:p>
                <a:pPr algn="ctr" eaLnBrk="1" fontAlgn="auto" hangingPunct="1">
                  <a:defRPr/>
                </a:pPr>
                <a:r>
                  <a:rPr lang="zh-CN" altLang="en-US" sz="2100" b="1" strike="noStrike" noProof="1">
                    <a:solidFill>
                      <a:srgbClr val="FFFFFF"/>
                    </a:solidFill>
                    <a:latin typeface="微软雅黑" panose="020B0503020204020204" pitchFamily="34" charset="-122"/>
                    <a:ea typeface="微软雅黑" panose="020B0503020204020204" pitchFamily="34" charset="-122"/>
                    <a:sym typeface="+mn-ea"/>
                  </a:rPr>
                  <a:t>智慧校园平台</a:t>
                </a:r>
                <a:endParaRPr lang="zh-CN" altLang="en-US" sz="2100" b="1" strike="noStrike" noProof="1">
                  <a:solidFill>
                    <a:srgbClr val="FFFFFF"/>
                  </a:solidFill>
                  <a:latin typeface="微软雅黑" panose="020B0503020204020204" pitchFamily="34" charset="-122"/>
                  <a:ea typeface="微软雅黑" panose="020B0503020204020204" pitchFamily="34" charset="-122"/>
                  <a:sym typeface="+mn-ea"/>
                </a:endParaRPr>
              </a:p>
            </p:txBody>
          </p:sp>
          <p:sp>
            <p:nvSpPr>
              <p:cNvPr id="30" name="圆角矩形 29"/>
              <p:cNvSpPr/>
              <p:nvPr/>
            </p:nvSpPr>
            <p:spPr>
              <a:xfrm>
                <a:off x="9730" y="4949"/>
                <a:ext cx="3060" cy="990"/>
              </a:xfrm>
              <a:prstGeom prst="roundRect">
                <a:avLst/>
              </a:prstGeom>
              <a:ln>
                <a:noFill/>
              </a:ln>
              <a:effectLst/>
            </p:spPr>
            <p:style>
              <a:lnRef idx="3">
                <a:schemeClr val="lt1"/>
              </a:lnRef>
              <a:fillRef idx="1">
                <a:schemeClr val="accent3"/>
              </a:fillRef>
              <a:effectRef idx="1">
                <a:schemeClr val="accent3"/>
              </a:effectRef>
              <a:fontRef idx="minor">
                <a:schemeClr val="lt1"/>
              </a:fontRef>
            </p:style>
            <p:txBody>
              <a:bodyPr lIns="121917" tIns="60958" rIns="121917" bIns="60958" anchor="ctr"/>
              <a:lstStyle/>
              <a:p>
                <a:pPr algn="ctr" eaLnBrk="1" fontAlgn="auto" hangingPunct="1">
                  <a:defRPr/>
                </a:pPr>
                <a:r>
                  <a:rPr lang="zh-CN" altLang="en-US" sz="2100" b="1" strike="noStrike" noProof="1" dirty="0">
                    <a:solidFill>
                      <a:srgbClr val="FFFFFF"/>
                    </a:solidFill>
                    <a:latin typeface="微软雅黑" panose="020B0503020204020204" pitchFamily="34" charset="-122"/>
                    <a:ea typeface="微软雅黑" panose="020B0503020204020204" pitchFamily="34" charset="-122"/>
                    <a:sym typeface="+mn-ea"/>
                  </a:rPr>
                  <a:t>在线作业平台</a:t>
                </a:r>
                <a:endParaRPr lang="zh-CN" altLang="en-US" sz="2100" b="1" strike="noStrike" noProof="1" dirty="0">
                  <a:solidFill>
                    <a:srgbClr val="FFFFFF"/>
                  </a:solidFill>
                  <a:latin typeface="微软雅黑" panose="020B0503020204020204" pitchFamily="34" charset="-122"/>
                  <a:ea typeface="微软雅黑" panose="020B0503020204020204" pitchFamily="34" charset="-122"/>
                  <a:sym typeface="+mn-ea"/>
                </a:endParaRPr>
              </a:p>
            </p:txBody>
          </p:sp>
          <p:sp>
            <p:nvSpPr>
              <p:cNvPr id="31" name="圆角矩形 30"/>
              <p:cNvSpPr/>
              <p:nvPr/>
            </p:nvSpPr>
            <p:spPr>
              <a:xfrm>
                <a:off x="13500" y="4949"/>
                <a:ext cx="3060" cy="990"/>
              </a:xfrm>
              <a:prstGeom prst="roundRect">
                <a:avLst/>
              </a:prstGeom>
              <a:ln>
                <a:noFill/>
              </a:ln>
              <a:effectLst/>
            </p:spPr>
            <p:style>
              <a:lnRef idx="3">
                <a:schemeClr val="lt1"/>
              </a:lnRef>
              <a:fillRef idx="1">
                <a:schemeClr val="accent4"/>
              </a:fillRef>
              <a:effectRef idx="1">
                <a:schemeClr val="accent4"/>
              </a:effectRef>
              <a:fontRef idx="minor">
                <a:schemeClr val="lt1"/>
              </a:fontRef>
            </p:style>
            <p:txBody>
              <a:bodyPr lIns="121917" tIns="60958" rIns="121917" bIns="60958" anchor="ctr"/>
              <a:lstStyle/>
              <a:p>
                <a:pPr algn="ctr" eaLnBrk="1" fontAlgn="auto" hangingPunct="1">
                  <a:defRPr/>
                </a:pPr>
                <a:r>
                  <a:rPr lang="zh-CN" altLang="en-US" sz="2100" b="1" strike="noStrike" noProof="1">
                    <a:solidFill>
                      <a:srgbClr val="FFFFFF"/>
                    </a:solidFill>
                    <a:latin typeface="微软雅黑" panose="020B0503020204020204" pitchFamily="34" charset="-122"/>
                    <a:ea typeface="微软雅黑" panose="020B0503020204020204" pitchFamily="34" charset="-122"/>
                    <a:sym typeface="+mn-ea"/>
                  </a:rPr>
                  <a:t>在线学习平台</a:t>
                </a:r>
                <a:endParaRPr lang="zh-CN" altLang="en-US" sz="2100" b="1" strike="noStrike" noProof="1">
                  <a:solidFill>
                    <a:srgbClr val="FFFFFF"/>
                  </a:solidFill>
                  <a:latin typeface="微软雅黑" panose="020B0503020204020204" pitchFamily="34" charset="-122"/>
                  <a:ea typeface="微软雅黑" panose="020B0503020204020204" pitchFamily="34" charset="-122"/>
                  <a:sym typeface="+mn-ea"/>
                </a:endParaRPr>
              </a:p>
            </p:txBody>
          </p:sp>
          <p:sp>
            <p:nvSpPr>
              <p:cNvPr id="32" name="椭圆 31"/>
              <p:cNvSpPr/>
              <p:nvPr/>
            </p:nvSpPr>
            <p:spPr>
              <a:xfrm>
                <a:off x="1713" y="6949"/>
                <a:ext cx="2637" cy="2433"/>
              </a:xfrm>
              <a:prstGeom prst="ellipse">
                <a:avLst/>
              </a:prstGeom>
              <a:solidFill>
                <a:srgbClr val="00B0F0">
                  <a:alpha val="15000"/>
                </a:srgbClr>
              </a:solidFill>
              <a:ln>
                <a:noFill/>
              </a:ln>
              <a:effectLst/>
            </p:spPr>
            <p:style>
              <a:lnRef idx="1">
                <a:schemeClr val="accent6"/>
              </a:lnRef>
              <a:fillRef idx="3">
                <a:schemeClr val="accent6"/>
              </a:fillRef>
              <a:effectRef idx="2">
                <a:schemeClr val="accent6"/>
              </a:effectRef>
              <a:fontRef idx="minor">
                <a:schemeClr val="lt1"/>
              </a:fontRef>
            </p:style>
            <p:txBody>
              <a:bodyPr lIns="0" tIns="60958" rIns="0" bIns="60958" anchor="ctr"/>
              <a:lstStyle/>
              <a:p>
                <a:pPr algn="ctr" eaLnBrk="1" fontAlgn="auto" hangingPunct="1">
                  <a:defRPr/>
                </a:pPr>
                <a:r>
                  <a:rPr lang="en-US" altLang="zh-CN" sz="2200" b="1" strike="noStrike" noProof="1" dirty="0">
                    <a:solidFill>
                      <a:srgbClr val="0070C0"/>
                    </a:solidFill>
                    <a:latin typeface="微软雅黑" panose="020B0503020204020204" pitchFamily="34" charset="-122"/>
                    <a:ea typeface="微软雅黑" panose="020B0503020204020204" pitchFamily="34" charset="-122"/>
                    <a:sym typeface="+mn-ea"/>
                  </a:rPr>
                  <a:t>2000+</a:t>
                </a:r>
                <a:r>
                  <a:rPr lang="zh-CN" altLang="en-US" sz="2200" b="1" strike="noStrike" noProof="1" dirty="0">
                    <a:solidFill>
                      <a:srgbClr val="0070C0"/>
                    </a:solidFill>
                    <a:latin typeface="微软雅黑" panose="020B0503020204020204" pitchFamily="34" charset="-122"/>
                    <a:ea typeface="微软雅黑" panose="020B0503020204020204" pitchFamily="34" charset="-122"/>
                    <a:sym typeface="+mn-ea"/>
                  </a:rPr>
                  <a:t>服务团队</a:t>
                </a:r>
                <a:endParaRPr lang="zh-CN" altLang="en-US" sz="2200" b="1" strike="noStrike" noProof="1" dirty="0">
                  <a:solidFill>
                    <a:srgbClr val="0070C0"/>
                  </a:solidFill>
                  <a:latin typeface="微软雅黑" panose="020B0503020204020204" pitchFamily="34" charset="-122"/>
                  <a:ea typeface="微软雅黑" panose="020B0503020204020204" pitchFamily="34" charset="-122"/>
                  <a:sym typeface="+mn-ea"/>
                </a:endParaRPr>
              </a:p>
            </p:txBody>
          </p:sp>
          <p:sp>
            <p:nvSpPr>
              <p:cNvPr id="33" name="椭圆 32"/>
              <p:cNvSpPr/>
              <p:nvPr/>
            </p:nvSpPr>
            <p:spPr>
              <a:xfrm>
                <a:off x="4817" y="6949"/>
                <a:ext cx="2637" cy="2433"/>
              </a:xfrm>
              <a:prstGeom prst="ellipse">
                <a:avLst/>
              </a:prstGeom>
              <a:solidFill>
                <a:srgbClr val="00B0F0">
                  <a:alpha val="15000"/>
                </a:srgbClr>
              </a:solidFill>
              <a:ln>
                <a:noFill/>
              </a:ln>
              <a:effectLst/>
            </p:spPr>
            <p:style>
              <a:lnRef idx="1">
                <a:schemeClr val="accent6"/>
              </a:lnRef>
              <a:fillRef idx="3">
                <a:schemeClr val="accent6"/>
              </a:fillRef>
              <a:effectRef idx="2">
                <a:schemeClr val="accent6"/>
              </a:effectRef>
              <a:fontRef idx="minor">
                <a:schemeClr val="lt1"/>
              </a:fontRef>
            </p:style>
            <p:txBody>
              <a:bodyPr lIns="0" tIns="60958" rIns="0" bIns="60958" anchor="ctr"/>
              <a:lstStyle/>
              <a:p>
                <a:pPr algn="ctr" fontAlgn="auto">
                  <a:defRPr/>
                </a:pPr>
                <a:r>
                  <a:rPr lang="en-US" altLang="zh-CN" b="1" strike="noStrike" noProof="1" dirty="0">
                    <a:solidFill>
                      <a:srgbClr val="0070C0"/>
                    </a:solidFill>
                    <a:latin typeface="微软雅黑" panose="020B0503020204020204" pitchFamily="34" charset="-122"/>
                    <a:ea typeface="微软雅黑" panose="020B0503020204020204" pitchFamily="34" charset="-122"/>
                    <a:sym typeface="+mn-ea"/>
                  </a:rPr>
                  <a:t>31</a:t>
                </a:r>
                <a:r>
                  <a:rPr lang="zh-CN" altLang="en-US" b="1" strike="noStrike" noProof="1" dirty="0">
                    <a:solidFill>
                      <a:srgbClr val="0070C0"/>
                    </a:solidFill>
                    <a:latin typeface="微软雅黑" panose="020B0503020204020204" pitchFamily="34" charset="-122"/>
                    <a:ea typeface="微软雅黑" panose="020B0503020204020204" pitchFamily="34" charset="-122"/>
                    <a:sym typeface="+mn-ea"/>
                  </a:rPr>
                  <a:t>个省</a:t>
                </a:r>
                <a:endParaRPr lang="en-US" altLang="zh-CN" b="1" strike="noStrike" noProof="1" dirty="0">
                  <a:solidFill>
                    <a:srgbClr val="0070C0"/>
                  </a:solidFill>
                  <a:latin typeface="微软雅黑" panose="020B0503020204020204" pitchFamily="34" charset="-122"/>
                  <a:ea typeface="微软雅黑" panose="020B0503020204020204" pitchFamily="34" charset="-122"/>
                  <a:sym typeface="+mn-ea"/>
                </a:endParaRPr>
              </a:p>
              <a:p>
                <a:pPr algn="ctr" fontAlgn="auto">
                  <a:defRPr/>
                </a:pPr>
                <a:r>
                  <a:rPr lang="en-US" altLang="zh-CN" b="1" strike="noStrike" noProof="1" dirty="0">
                    <a:solidFill>
                      <a:srgbClr val="0070C0"/>
                    </a:solidFill>
                    <a:latin typeface="微软雅黑" panose="020B0503020204020204" pitchFamily="34" charset="-122"/>
                    <a:ea typeface="微软雅黑" panose="020B0503020204020204" pitchFamily="34" charset="-122"/>
                    <a:sym typeface="+mn-ea"/>
                  </a:rPr>
                  <a:t>150</a:t>
                </a:r>
                <a:r>
                  <a:rPr lang="zh-CN" altLang="en-US" b="1" strike="noStrike" noProof="1" dirty="0">
                    <a:solidFill>
                      <a:srgbClr val="0070C0"/>
                    </a:solidFill>
                    <a:latin typeface="微软雅黑" panose="020B0503020204020204" pitchFamily="34" charset="-122"/>
                    <a:ea typeface="微软雅黑" panose="020B0503020204020204" pitchFamily="34" charset="-122"/>
                    <a:sym typeface="+mn-ea"/>
                  </a:rPr>
                  <a:t>个地市</a:t>
                </a:r>
                <a:endParaRPr lang="zh-CN" altLang="en-US" b="1" strike="noStrike" noProof="1" dirty="0">
                  <a:solidFill>
                    <a:srgbClr val="0070C0"/>
                  </a:solidFill>
                  <a:latin typeface="微软雅黑" panose="020B0503020204020204" pitchFamily="34" charset="-122"/>
                  <a:ea typeface="微软雅黑" panose="020B0503020204020204" pitchFamily="34" charset="-122"/>
                  <a:sym typeface="+mn-ea"/>
                </a:endParaRPr>
              </a:p>
            </p:txBody>
          </p:sp>
          <p:sp>
            <p:nvSpPr>
              <p:cNvPr id="34" name="椭圆 33"/>
              <p:cNvSpPr/>
              <p:nvPr/>
            </p:nvSpPr>
            <p:spPr>
              <a:xfrm>
                <a:off x="11017" y="6949"/>
                <a:ext cx="2637" cy="2433"/>
              </a:xfrm>
              <a:prstGeom prst="ellipse">
                <a:avLst/>
              </a:prstGeom>
              <a:solidFill>
                <a:srgbClr val="00B0F0">
                  <a:alpha val="15000"/>
                </a:srgbClr>
              </a:solidFill>
              <a:ln>
                <a:noFill/>
              </a:ln>
              <a:effectLst/>
            </p:spPr>
            <p:style>
              <a:lnRef idx="1">
                <a:schemeClr val="accent6"/>
              </a:lnRef>
              <a:fillRef idx="3">
                <a:schemeClr val="accent6"/>
              </a:fillRef>
              <a:effectRef idx="2">
                <a:schemeClr val="accent6"/>
              </a:effectRef>
              <a:fontRef idx="minor">
                <a:schemeClr val="lt1"/>
              </a:fontRef>
            </p:style>
            <p:txBody>
              <a:bodyPr lIns="0" tIns="60958" rIns="0" bIns="60958" anchor="ctr"/>
              <a:lstStyle/>
              <a:p>
                <a:pPr algn="ctr" eaLnBrk="1" fontAlgn="auto" hangingPunct="1">
                  <a:defRPr/>
                </a:pPr>
                <a:r>
                  <a:rPr lang="en-US" altLang="zh-CN" sz="2200" b="1" strike="noStrike" noProof="1" dirty="0">
                    <a:solidFill>
                      <a:srgbClr val="0070C0"/>
                    </a:solidFill>
                    <a:latin typeface="微软雅黑" panose="020B0503020204020204" pitchFamily="34" charset="-122"/>
                    <a:ea typeface="微软雅黑" panose="020B0503020204020204" pitchFamily="34" charset="-122"/>
                    <a:sym typeface="+mn-ea"/>
                  </a:rPr>
                  <a:t>2</a:t>
                </a:r>
                <a:r>
                  <a:rPr lang="zh-CN" altLang="en-US" sz="2200" b="1" strike="noStrike" noProof="1" dirty="0">
                    <a:solidFill>
                      <a:srgbClr val="0070C0"/>
                    </a:solidFill>
                    <a:latin typeface="微软雅黑" panose="020B0503020204020204" pitchFamily="34" charset="-122"/>
                    <a:ea typeface="微软雅黑" panose="020B0503020204020204" pitchFamily="34" charset="-122"/>
                    <a:sym typeface="+mn-ea"/>
                  </a:rPr>
                  <a:t>万</a:t>
                </a:r>
                <a:r>
                  <a:rPr lang="en-US" altLang="zh-CN" sz="2200" b="1" strike="noStrike" noProof="1" dirty="0">
                    <a:solidFill>
                      <a:srgbClr val="0070C0"/>
                    </a:solidFill>
                    <a:latin typeface="微软雅黑" panose="020B0503020204020204" pitchFamily="34" charset="-122"/>
                    <a:ea typeface="微软雅黑" panose="020B0503020204020204" pitchFamily="34" charset="-122"/>
                    <a:sym typeface="+mn-ea"/>
                  </a:rPr>
                  <a:t>+</a:t>
                </a:r>
                <a:r>
                  <a:rPr lang="zh-CN" altLang="en-US" sz="2200" b="1" strike="noStrike" noProof="1" dirty="0">
                    <a:solidFill>
                      <a:srgbClr val="0070C0"/>
                    </a:solidFill>
                    <a:latin typeface="微软雅黑" panose="020B0503020204020204" pitchFamily="34" charset="-122"/>
                    <a:ea typeface="微软雅黑" panose="020B0503020204020204" pitchFamily="34" charset="-122"/>
                    <a:sym typeface="+mn-ea"/>
                  </a:rPr>
                  <a:t>所</a:t>
                </a:r>
                <a:endParaRPr lang="en-US" altLang="zh-CN" sz="2200" b="1" strike="noStrike" noProof="1" dirty="0">
                  <a:solidFill>
                    <a:srgbClr val="0070C0"/>
                  </a:solidFill>
                  <a:latin typeface="微软雅黑" panose="020B0503020204020204" pitchFamily="34" charset="-122"/>
                  <a:ea typeface="微软雅黑" panose="020B0503020204020204" pitchFamily="34" charset="-122"/>
                  <a:sym typeface="+mn-ea"/>
                </a:endParaRPr>
              </a:p>
              <a:p>
                <a:pPr algn="ctr" eaLnBrk="1" fontAlgn="auto" hangingPunct="1">
                  <a:defRPr/>
                </a:pPr>
                <a:r>
                  <a:rPr lang="zh-CN" altLang="en-US" sz="2200" b="1" strike="noStrike" noProof="1" dirty="0">
                    <a:solidFill>
                      <a:srgbClr val="0070C0"/>
                    </a:solidFill>
                    <a:latin typeface="微软雅黑" panose="020B0503020204020204" pitchFamily="34" charset="-122"/>
                    <a:ea typeface="微软雅黑" panose="020B0503020204020204" pitchFamily="34" charset="-122"/>
                    <a:sym typeface="+mn-ea"/>
                  </a:rPr>
                  <a:t>幼儿园</a:t>
                </a:r>
                <a:endParaRPr lang="zh-CN" altLang="en-US" sz="2200" b="1" strike="noStrike" noProof="1" dirty="0">
                  <a:solidFill>
                    <a:srgbClr val="0070C0"/>
                  </a:solidFill>
                  <a:latin typeface="微软雅黑" panose="020B0503020204020204" pitchFamily="34" charset="-122"/>
                  <a:ea typeface="微软雅黑" panose="020B0503020204020204" pitchFamily="34" charset="-122"/>
                  <a:sym typeface="+mn-ea"/>
                </a:endParaRPr>
              </a:p>
            </p:txBody>
          </p:sp>
          <p:sp>
            <p:nvSpPr>
              <p:cNvPr id="35" name="椭圆 34"/>
              <p:cNvSpPr/>
              <p:nvPr/>
            </p:nvSpPr>
            <p:spPr>
              <a:xfrm>
                <a:off x="14120" y="6949"/>
                <a:ext cx="2637" cy="2433"/>
              </a:xfrm>
              <a:prstGeom prst="ellipse">
                <a:avLst/>
              </a:prstGeom>
              <a:solidFill>
                <a:srgbClr val="00B0F0">
                  <a:alpha val="15000"/>
                </a:srgbClr>
              </a:solidFill>
              <a:ln>
                <a:noFill/>
              </a:ln>
              <a:effectLst/>
            </p:spPr>
            <p:style>
              <a:lnRef idx="1">
                <a:schemeClr val="accent6"/>
              </a:lnRef>
              <a:fillRef idx="3">
                <a:schemeClr val="accent6"/>
              </a:fillRef>
              <a:effectRef idx="2">
                <a:schemeClr val="accent6"/>
              </a:effectRef>
              <a:fontRef idx="minor">
                <a:schemeClr val="lt1"/>
              </a:fontRef>
            </p:style>
            <p:txBody>
              <a:bodyPr lIns="0" tIns="60958" rIns="0" bIns="60958" anchor="ctr"/>
              <a:lstStyle/>
              <a:p>
                <a:pPr algn="ctr" eaLnBrk="1" fontAlgn="auto" hangingPunct="1">
                  <a:defRPr/>
                </a:pPr>
                <a:r>
                  <a:rPr lang="en-US" altLang="zh-CN" b="1" strike="noStrike" noProof="1" dirty="0">
                    <a:solidFill>
                      <a:srgbClr val="0070C0"/>
                    </a:solidFill>
                    <a:latin typeface="微软雅黑" panose="020B0503020204020204" pitchFamily="34" charset="-122"/>
                    <a:ea typeface="微软雅黑" panose="020B0503020204020204" pitchFamily="34" charset="-122"/>
                    <a:sym typeface="+mn-ea"/>
                  </a:rPr>
                  <a:t>2000</a:t>
                </a:r>
                <a:r>
                  <a:rPr lang="zh-CN" altLang="en-US" b="1" strike="noStrike" noProof="1" dirty="0">
                    <a:solidFill>
                      <a:srgbClr val="0070C0"/>
                    </a:solidFill>
                    <a:latin typeface="微软雅黑" panose="020B0503020204020204" pitchFamily="34" charset="-122"/>
                    <a:ea typeface="微软雅黑" panose="020B0503020204020204" pitchFamily="34" charset="-122"/>
                    <a:sym typeface="+mn-ea"/>
                  </a:rPr>
                  <a:t>万</a:t>
                </a:r>
                <a:endParaRPr lang="en-US" altLang="zh-CN" b="1" strike="noStrike" noProof="1" dirty="0">
                  <a:solidFill>
                    <a:srgbClr val="0070C0"/>
                  </a:solidFill>
                  <a:latin typeface="微软雅黑" panose="020B0503020204020204" pitchFamily="34" charset="-122"/>
                  <a:ea typeface="微软雅黑" panose="020B0503020204020204" pitchFamily="34" charset="-122"/>
                  <a:sym typeface="+mn-ea"/>
                </a:endParaRPr>
              </a:p>
              <a:p>
                <a:pPr algn="ctr" eaLnBrk="1" fontAlgn="auto" hangingPunct="1">
                  <a:defRPr/>
                </a:pPr>
                <a:r>
                  <a:rPr lang="en-US" altLang="zh-CN" b="1" strike="noStrike" noProof="1" dirty="0">
                    <a:solidFill>
                      <a:srgbClr val="0070C0"/>
                    </a:solidFill>
                    <a:latin typeface="微软雅黑" panose="020B0503020204020204" pitchFamily="34" charset="-122"/>
                    <a:ea typeface="微软雅黑" panose="020B0503020204020204" pitchFamily="34" charset="-122"/>
                    <a:sym typeface="+mn-ea"/>
                  </a:rPr>
                  <a:t>+</a:t>
                </a:r>
                <a:r>
                  <a:rPr lang="zh-CN" altLang="en-US" b="1" strike="noStrike" noProof="1" dirty="0">
                    <a:solidFill>
                      <a:srgbClr val="0070C0"/>
                    </a:solidFill>
                    <a:latin typeface="微软雅黑" panose="020B0503020204020204" pitchFamily="34" charset="-122"/>
                    <a:ea typeface="微软雅黑" panose="020B0503020204020204" pitchFamily="34" charset="-122"/>
                    <a:sym typeface="+mn-ea"/>
                  </a:rPr>
                  <a:t>在线用户</a:t>
                </a:r>
                <a:endParaRPr lang="zh-CN" altLang="en-US" b="1" strike="noStrike" noProof="1" dirty="0">
                  <a:solidFill>
                    <a:srgbClr val="0070C0"/>
                  </a:solidFill>
                  <a:latin typeface="微软雅黑" panose="020B0503020204020204" pitchFamily="34" charset="-122"/>
                  <a:ea typeface="微软雅黑" panose="020B0503020204020204" pitchFamily="34" charset="-122"/>
                  <a:sym typeface="+mn-ea"/>
                </a:endParaRPr>
              </a:p>
            </p:txBody>
          </p:sp>
          <p:sp>
            <p:nvSpPr>
              <p:cNvPr id="36" name="正偏差 1"/>
              <p:cNvSpPr/>
              <p:nvPr/>
            </p:nvSpPr>
            <p:spPr>
              <a:xfrm>
                <a:off x="8922" y="3075"/>
                <a:ext cx="863" cy="767"/>
              </a:xfrm>
              <a:prstGeom prst="mathPlus">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fontAlgn="auto">
                  <a:defRPr/>
                </a:pPr>
                <a:endParaRPr kumimoji="1" lang="zh-CN" altLang="en-US" strike="noStrike" noProof="1">
                  <a:latin typeface="微软雅黑" panose="020B0503020204020204" pitchFamily="34" charset="-122"/>
                  <a:ea typeface="微软雅黑" panose="020B0503020204020204" pitchFamily="34" charset="-122"/>
                </a:endParaRPr>
              </a:p>
            </p:txBody>
          </p:sp>
          <p:pic>
            <p:nvPicPr>
              <p:cNvPr id="16400" name="Picture 2" descr="F:\公司设计常用\公司VI\科技3.png"/>
              <p:cNvPicPr>
                <a:picLocks noChangeAspect="1"/>
              </p:cNvPicPr>
              <p:nvPr/>
            </p:nvPicPr>
            <p:blipFill>
              <a:blip r:embed="rId3"/>
              <a:stretch>
                <a:fillRect/>
              </a:stretch>
            </p:blipFill>
            <p:spPr>
              <a:xfrm>
                <a:off x="4385" y="2735"/>
                <a:ext cx="4293" cy="1217"/>
              </a:xfrm>
              <a:prstGeom prst="rect">
                <a:avLst/>
              </a:prstGeom>
              <a:noFill/>
              <a:ln w="9525">
                <a:noFill/>
              </a:ln>
            </p:spPr>
          </p:pic>
          <p:sp>
            <p:nvSpPr>
              <p:cNvPr id="40" name="等腰三角形 39"/>
              <p:cNvSpPr/>
              <p:nvPr/>
            </p:nvSpPr>
            <p:spPr bwMode="auto">
              <a:xfrm rot="10800000">
                <a:off x="8577" y="6172"/>
                <a:ext cx="1320" cy="473"/>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fontAlgn="auto">
                  <a:defRPr/>
                </a:pPr>
                <a:endParaRPr lang="zh-CN" altLang="en-US" strike="noStrike" noProof="1">
                  <a:solidFill>
                    <a:srgbClr val="FFFFFF"/>
                  </a:solidFill>
                  <a:latin typeface="微软雅黑" panose="020B0503020204020204" pitchFamily="34" charset="-122"/>
                  <a:ea typeface="微软雅黑" panose="020B0503020204020204" pitchFamily="34" charset="-122"/>
                </a:endParaRPr>
              </a:p>
            </p:txBody>
          </p:sp>
          <p:sp>
            <p:nvSpPr>
              <p:cNvPr id="41" name="椭圆 40"/>
              <p:cNvSpPr/>
              <p:nvPr/>
            </p:nvSpPr>
            <p:spPr>
              <a:xfrm>
                <a:off x="7917" y="6949"/>
                <a:ext cx="2637" cy="2433"/>
              </a:xfrm>
              <a:prstGeom prst="ellipse">
                <a:avLst/>
              </a:prstGeom>
              <a:solidFill>
                <a:srgbClr val="00B0F0">
                  <a:alpha val="15000"/>
                </a:srgbClr>
              </a:solidFill>
              <a:ln>
                <a:noFill/>
              </a:ln>
              <a:effectLst/>
            </p:spPr>
            <p:style>
              <a:lnRef idx="1">
                <a:schemeClr val="accent6"/>
              </a:lnRef>
              <a:fillRef idx="3">
                <a:schemeClr val="accent6"/>
              </a:fillRef>
              <a:effectRef idx="2">
                <a:schemeClr val="accent6"/>
              </a:effectRef>
              <a:fontRef idx="minor">
                <a:schemeClr val="lt1"/>
              </a:fontRef>
            </p:style>
            <p:txBody>
              <a:bodyPr lIns="0" tIns="60958" rIns="0" bIns="60958" anchor="ctr"/>
              <a:lstStyle/>
              <a:p>
                <a:pPr algn="ctr" fontAlgn="auto">
                  <a:defRPr/>
                </a:pPr>
                <a:r>
                  <a:rPr lang="en-US" altLang="zh-CN" sz="2200" b="1" strike="noStrike" noProof="1" dirty="0">
                    <a:solidFill>
                      <a:srgbClr val="0070C0"/>
                    </a:solidFill>
                    <a:latin typeface="微软雅黑" panose="020B0503020204020204" pitchFamily="34" charset="-122"/>
                    <a:ea typeface="微软雅黑" panose="020B0503020204020204" pitchFamily="34" charset="-122"/>
                    <a:sym typeface="+mn-ea"/>
                  </a:rPr>
                  <a:t>3</a:t>
                </a:r>
                <a:r>
                  <a:rPr lang="zh-CN" altLang="en-US" sz="2200" b="1" strike="noStrike" noProof="1" dirty="0">
                    <a:solidFill>
                      <a:srgbClr val="0070C0"/>
                    </a:solidFill>
                    <a:latin typeface="微软雅黑" panose="020B0503020204020204" pitchFamily="34" charset="-122"/>
                    <a:ea typeface="微软雅黑" panose="020B0503020204020204" pitchFamily="34" charset="-122"/>
                    <a:sym typeface="+mn-ea"/>
                  </a:rPr>
                  <a:t>万</a:t>
                </a:r>
                <a:r>
                  <a:rPr lang="en-US" altLang="zh-CN" sz="2200" b="1" strike="noStrike" noProof="1" dirty="0">
                    <a:solidFill>
                      <a:srgbClr val="0070C0"/>
                    </a:solidFill>
                    <a:latin typeface="微软雅黑" panose="020B0503020204020204" pitchFamily="34" charset="-122"/>
                    <a:ea typeface="微软雅黑" panose="020B0503020204020204" pitchFamily="34" charset="-122"/>
                    <a:sym typeface="+mn-ea"/>
                  </a:rPr>
                  <a:t>+</a:t>
                </a:r>
                <a:r>
                  <a:rPr lang="zh-CN" altLang="en-US" sz="2200" b="1" strike="noStrike" noProof="1" dirty="0">
                    <a:solidFill>
                      <a:srgbClr val="0070C0"/>
                    </a:solidFill>
                    <a:latin typeface="微软雅黑" panose="020B0503020204020204" pitchFamily="34" charset="-122"/>
                    <a:ea typeface="微软雅黑" panose="020B0503020204020204" pitchFamily="34" charset="-122"/>
                    <a:sym typeface="+mn-ea"/>
                  </a:rPr>
                  <a:t>所</a:t>
                </a:r>
                <a:endParaRPr lang="en-US" altLang="zh-CN" sz="2200" b="1" strike="noStrike" noProof="1" dirty="0">
                  <a:solidFill>
                    <a:srgbClr val="0070C0"/>
                  </a:solidFill>
                  <a:latin typeface="微软雅黑" panose="020B0503020204020204" pitchFamily="34" charset="-122"/>
                  <a:ea typeface="微软雅黑" panose="020B0503020204020204" pitchFamily="34" charset="-122"/>
                  <a:sym typeface="+mn-ea"/>
                </a:endParaRPr>
              </a:p>
              <a:p>
                <a:pPr algn="ctr" fontAlgn="auto">
                  <a:defRPr/>
                </a:pPr>
                <a:r>
                  <a:rPr lang="zh-CN" altLang="en-US" sz="2200" b="1" strike="noStrike" noProof="1" dirty="0">
                    <a:solidFill>
                      <a:srgbClr val="0070C0"/>
                    </a:solidFill>
                    <a:latin typeface="微软雅黑" panose="020B0503020204020204" pitchFamily="34" charset="-122"/>
                    <a:ea typeface="微软雅黑" panose="020B0503020204020204" pitchFamily="34" charset="-122"/>
                    <a:sym typeface="+mn-ea"/>
                  </a:rPr>
                  <a:t>中小学校</a:t>
                </a:r>
                <a:endParaRPr lang="zh-CN" altLang="en-US" sz="2200" b="1" strike="noStrike" noProof="1" dirty="0">
                  <a:solidFill>
                    <a:srgbClr val="0070C0"/>
                  </a:solidFill>
                  <a:latin typeface="微软雅黑" panose="020B0503020204020204" pitchFamily="34" charset="-122"/>
                  <a:ea typeface="微软雅黑" panose="020B0503020204020204" pitchFamily="34" charset="-122"/>
                  <a:sym typeface="+mn-ea"/>
                </a:endParaRPr>
              </a:p>
            </p:txBody>
          </p:sp>
        </p:grpSp>
        <p:pic>
          <p:nvPicPr>
            <p:cNvPr id="16403" name="Picture 2" descr="H:\公司设计常用\公司VI\拓维信息logo\拓维信息中英文logo竖排.png"/>
            <p:cNvPicPr>
              <a:picLocks noChangeAspect="1"/>
            </p:cNvPicPr>
            <p:nvPr/>
          </p:nvPicPr>
          <p:blipFill>
            <a:blip r:embed="rId4"/>
            <a:stretch>
              <a:fillRect/>
            </a:stretch>
          </p:blipFill>
          <p:spPr>
            <a:xfrm>
              <a:off x="6675439" y="2098807"/>
              <a:ext cx="2265362" cy="950919"/>
            </a:xfrm>
            <a:prstGeom prst="rect">
              <a:avLst/>
            </a:prstGeom>
            <a:noFill/>
            <a:ln w="9525">
              <a:noFill/>
            </a:ln>
          </p:spPr>
        </p:pic>
      </p:gr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文本框 45"/>
          <p:cNvSpPr txBox="1"/>
          <p:nvPr/>
        </p:nvSpPr>
        <p:spPr>
          <a:xfrm>
            <a:off x="522288" y="1536700"/>
            <a:ext cx="11263312" cy="1108075"/>
          </a:xfrm>
          <a:prstGeom prst="rect">
            <a:avLst/>
          </a:prstGeom>
          <a:noFill/>
          <a:ln w="9525">
            <a:noFill/>
          </a:ln>
        </p:spPr>
        <p:txBody>
          <a:bodyPr wrap="square" anchor="t" anchorCtr="0">
            <a:spAutoFit/>
          </a:bodyPr>
          <a:p>
            <a:pPr algn="just" defTabSz="685800">
              <a:lnSpc>
                <a:spcPct val="150000"/>
              </a:lnSpc>
            </a:pPr>
            <a:r>
              <a:rPr lang="zh-CN" altLang="en-US" sz="2200" dirty="0">
                <a:latin typeface="微软雅黑" panose="020B0503020204020204" pitchFamily="34" charset="-122"/>
                <a:ea typeface="微软雅黑" panose="020B0503020204020204" pitchFamily="34" charset="-122"/>
                <a:sym typeface="等线" panose="02010600030101010101" charset="-122"/>
              </a:rPr>
              <a:t>未来的竞争是基于</a:t>
            </a:r>
            <a:r>
              <a:rPr lang="zh-CN" altLang="en-US" sz="2200" b="1" dirty="0">
                <a:solidFill>
                  <a:srgbClr val="0070C0"/>
                </a:solidFill>
                <a:latin typeface="微软雅黑" panose="020B0503020204020204" pitchFamily="34" charset="-122"/>
                <a:ea typeface="微软雅黑" panose="020B0503020204020204" pitchFamily="34" charset="-122"/>
                <a:sym typeface="等线" panose="02010600030101010101" charset="-122"/>
              </a:rPr>
              <a:t>产业链与生态</a:t>
            </a:r>
            <a:r>
              <a:rPr lang="zh-CN" altLang="en-US" sz="2200" dirty="0">
                <a:latin typeface="微软雅黑" panose="020B0503020204020204" pitchFamily="34" charset="-122"/>
                <a:ea typeface="微软雅黑" panose="020B0503020204020204" pitchFamily="34" charset="-122"/>
                <a:sym typeface="等线" panose="02010600030101010101" charset="-122"/>
              </a:rPr>
              <a:t>的竞争，与华为</a:t>
            </a:r>
            <a:r>
              <a:rPr lang="zh-CN" altLang="en-US" sz="2200" b="1" dirty="0">
                <a:solidFill>
                  <a:srgbClr val="0070C0"/>
                </a:solidFill>
                <a:latin typeface="微软雅黑" panose="020B0503020204020204" pitchFamily="34" charset="-122"/>
                <a:ea typeface="微软雅黑" panose="020B0503020204020204" pitchFamily="34" charset="-122"/>
                <a:sym typeface="等线" panose="02010600030101010101" charset="-122"/>
              </a:rPr>
              <a:t>同舟共济</a:t>
            </a:r>
            <a:r>
              <a:rPr lang="zh-CN" altLang="en-US" sz="2200" dirty="0">
                <a:latin typeface="微软雅黑" panose="020B0503020204020204" pitchFamily="34" charset="-122"/>
                <a:ea typeface="微软雅黑" panose="020B0503020204020204" pitchFamily="34" charset="-122"/>
                <a:sym typeface="等线" panose="02010600030101010101" charset="-122"/>
              </a:rPr>
              <a:t>融入巨人生态，依托华为</a:t>
            </a:r>
            <a:r>
              <a:rPr lang="zh-CN" altLang="en-US" sz="2200" b="1" dirty="0">
                <a:solidFill>
                  <a:srgbClr val="0070C0"/>
                </a:solidFill>
                <a:latin typeface="微软雅黑" panose="020B0503020204020204" pitchFamily="34" charset="-122"/>
                <a:ea typeface="微软雅黑" panose="020B0503020204020204" pitchFamily="34" charset="-122"/>
                <a:sym typeface="等线" panose="02010600030101010101" charset="-122"/>
              </a:rPr>
              <a:t>技术、渠道能力</a:t>
            </a:r>
            <a:r>
              <a:rPr lang="zh-CN" altLang="en-US" sz="2200" dirty="0">
                <a:latin typeface="微软雅黑" panose="020B0503020204020204" pitchFamily="34" charset="-122"/>
                <a:ea typeface="微软雅黑" panose="020B0503020204020204" pitchFamily="34" charset="-122"/>
                <a:sym typeface="等线" panose="02010600030101010101" charset="-122"/>
              </a:rPr>
              <a:t>构建拓维及海云天的</a:t>
            </a:r>
            <a:r>
              <a:rPr lang="zh-CN" altLang="en-US" sz="2200" b="1" dirty="0">
                <a:solidFill>
                  <a:srgbClr val="0070C0"/>
                </a:solidFill>
                <a:latin typeface="微软雅黑" panose="020B0503020204020204" pitchFamily="34" charset="-122"/>
                <a:ea typeface="微软雅黑" panose="020B0503020204020204" pitchFamily="34" charset="-122"/>
                <a:sym typeface="等线" panose="02010600030101010101" charset="-122"/>
              </a:rPr>
              <a:t>核心竞争力和生态</a:t>
            </a:r>
            <a:r>
              <a:rPr lang="zh-CN" altLang="en-US" sz="2200" dirty="0">
                <a:latin typeface="微软雅黑" panose="020B0503020204020204" pitchFamily="34" charset="-122"/>
                <a:ea typeface="微软雅黑" panose="020B0503020204020204" pitchFamily="34" charset="-122"/>
                <a:sym typeface="等线" panose="02010600030101010101" charset="-122"/>
              </a:rPr>
              <a:t>。</a:t>
            </a:r>
            <a:endParaRPr lang="zh-CN" altLang="en-US" sz="2200" dirty="0">
              <a:latin typeface="微软雅黑" panose="020B0503020204020204" pitchFamily="34" charset="-122"/>
              <a:ea typeface="微软雅黑" panose="020B0503020204020204" pitchFamily="34" charset="-122"/>
              <a:sym typeface="等线" panose="02010600030101010101" charset="-122"/>
            </a:endParaRPr>
          </a:p>
        </p:txBody>
      </p:sp>
      <p:pic>
        <p:nvPicPr>
          <p:cNvPr id="18434" name="图片 6" descr="板式.jpg"/>
          <p:cNvPicPr>
            <a:picLocks noChangeAspect="1"/>
          </p:cNvPicPr>
          <p:nvPr/>
        </p:nvPicPr>
        <p:blipFill>
          <a:blip r:embed="rId1">
            <a:lum contrast="9999"/>
          </a:blip>
          <a:srcRect b="84714"/>
          <a:stretch>
            <a:fillRect/>
          </a:stretch>
        </p:blipFill>
        <p:spPr>
          <a:xfrm>
            <a:off x="0" y="0"/>
            <a:ext cx="12192000" cy="1096963"/>
          </a:xfrm>
          <a:prstGeom prst="rect">
            <a:avLst/>
          </a:prstGeom>
          <a:noFill/>
          <a:ln w="9525">
            <a:noFill/>
          </a:ln>
        </p:spPr>
      </p:pic>
      <p:sp>
        <p:nvSpPr>
          <p:cNvPr id="18435" name="文本框 12"/>
          <p:cNvSpPr txBox="1"/>
          <p:nvPr/>
        </p:nvSpPr>
        <p:spPr>
          <a:xfrm>
            <a:off x="631825" y="287338"/>
            <a:ext cx="12192000" cy="646112"/>
          </a:xfrm>
          <a:prstGeom prst="rect">
            <a:avLst/>
          </a:prstGeom>
          <a:noFill/>
          <a:ln w="9525">
            <a:noFill/>
          </a:ln>
        </p:spPr>
        <p:txBody>
          <a:bodyPr wrap="square" anchor="t" anchorCtr="0">
            <a:spAutoFit/>
          </a:bodyPr>
          <a:p>
            <a:r>
              <a:rPr lang="zh-CN" altLang="en-US" sz="3600" b="1" dirty="0">
                <a:solidFill>
                  <a:schemeClr val="bg1"/>
                </a:solidFill>
                <a:latin typeface="微软雅黑" panose="020B0503020204020204" pitchFamily="34" charset="-122"/>
                <a:ea typeface="微软雅黑" panose="020B0503020204020204" pitchFamily="34" charset="-122"/>
              </a:rPr>
              <a:t>华为全方位战略合作伙伴</a:t>
            </a:r>
            <a:endParaRPr lang="zh-CN" altLang="en-US" sz="3600" b="1" dirty="0">
              <a:solidFill>
                <a:schemeClr val="bg1"/>
              </a:solidFill>
              <a:latin typeface="微软雅黑" panose="020B0503020204020204" pitchFamily="34" charset="-122"/>
              <a:ea typeface="微软雅黑" panose="020B0503020204020204" pitchFamily="34" charset="-122"/>
              <a:sym typeface="Noto Serif CJK SC" pitchFamily="18" charset="-122"/>
            </a:endParaRPr>
          </a:p>
        </p:txBody>
      </p:sp>
      <p:pic>
        <p:nvPicPr>
          <p:cNvPr id="18436" name="Picture 3" descr="F:\林子20150428\H 海云天\海云天ppt\1226\板式.png"/>
          <p:cNvPicPr>
            <a:picLocks noChangeAspect="1"/>
          </p:cNvPicPr>
          <p:nvPr/>
        </p:nvPicPr>
        <p:blipFill>
          <a:blip r:embed="rId2"/>
          <a:stretch>
            <a:fillRect/>
          </a:stretch>
        </p:blipFill>
        <p:spPr>
          <a:xfrm>
            <a:off x="9664700" y="260350"/>
            <a:ext cx="2151063" cy="558800"/>
          </a:xfrm>
          <a:prstGeom prst="rect">
            <a:avLst/>
          </a:prstGeom>
          <a:noFill/>
          <a:ln w="9525">
            <a:noFill/>
          </a:ln>
        </p:spPr>
      </p:pic>
      <p:sp>
        <p:nvSpPr>
          <p:cNvPr id="47" name="折角形 33"/>
          <p:cNvSpPr/>
          <p:nvPr>
            <p:custDataLst>
              <p:tags r:id="rId3"/>
            </p:custDataLst>
          </p:nvPr>
        </p:nvSpPr>
        <p:spPr>
          <a:xfrm>
            <a:off x="544513" y="2847975"/>
            <a:ext cx="5246688" cy="3436938"/>
          </a:xfrm>
          <a:prstGeom prst="foldedCorner">
            <a:avLst>
              <a:gd name="adj" fmla="val 16445"/>
            </a:avLst>
          </a:prstGeom>
          <a:solidFill>
            <a:schemeClr val="bg1"/>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strike="noStrike" noProof="1">
              <a:solidFill>
                <a:schemeClr val="lt1"/>
              </a:solidFill>
              <a:latin typeface="微软雅黑" panose="020B0503020204020204" pitchFamily="34" charset="-122"/>
              <a:ea typeface="微软雅黑" panose="020B0503020204020204" pitchFamily="34" charset="-122"/>
            </a:endParaRPr>
          </a:p>
        </p:txBody>
      </p:sp>
      <p:pic>
        <p:nvPicPr>
          <p:cNvPr id="18438" name="Picture 2" descr="C:\Users\songx\Desktop\微信图片_20200506142019.jpg"/>
          <p:cNvPicPr>
            <a:picLocks noChangeAspect="1"/>
          </p:cNvPicPr>
          <p:nvPr/>
        </p:nvPicPr>
        <p:blipFill>
          <a:blip r:embed="rId4"/>
          <a:stretch>
            <a:fillRect/>
          </a:stretch>
        </p:blipFill>
        <p:spPr>
          <a:xfrm>
            <a:off x="6854825" y="2847975"/>
            <a:ext cx="968375" cy="968375"/>
          </a:xfrm>
          <a:prstGeom prst="rect">
            <a:avLst/>
          </a:prstGeom>
          <a:noFill/>
          <a:ln w="9525">
            <a:noFill/>
          </a:ln>
        </p:spPr>
      </p:pic>
      <p:sp>
        <p:nvSpPr>
          <p:cNvPr id="18439" name="文本框 45"/>
          <p:cNvSpPr txBox="1"/>
          <p:nvPr/>
        </p:nvSpPr>
        <p:spPr>
          <a:xfrm>
            <a:off x="909638" y="3316288"/>
            <a:ext cx="4786312" cy="2516187"/>
          </a:xfrm>
          <a:prstGeom prst="rect">
            <a:avLst/>
          </a:prstGeom>
          <a:noFill/>
          <a:ln w="9525">
            <a:noFill/>
          </a:ln>
        </p:spPr>
        <p:txBody>
          <a:bodyPr wrap="square" anchor="t" anchorCtr="0">
            <a:spAutoFit/>
          </a:bodyPr>
          <a:p>
            <a:pPr algn="just" defTabSz="685800">
              <a:lnSpc>
                <a:spcPct val="150000"/>
              </a:lnSpc>
            </a:pPr>
            <a:r>
              <a:rPr lang="zh-CN" altLang="en-US" sz="2100" dirty="0">
                <a:latin typeface="微软雅黑" panose="020B0503020204020204" pitchFamily="34" charset="-122"/>
                <a:ea typeface="微软雅黑" panose="020B0503020204020204" pitchFamily="34" charset="-122"/>
                <a:sym typeface="等线" panose="02010600030101010101" charset="-122"/>
              </a:rPr>
              <a:t>华为云同舟共济合作伙伴</a:t>
            </a:r>
            <a:endParaRPr lang="zh-CN" altLang="en-US" sz="2100" dirty="0">
              <a:latin typeface="微软雅黑" panose="020B0503020204020204" pitchFamily="34" charset="-122"/>
              <a:ea typeface="微软雅黑" panose="020B0503020204020204" pitchFamily="34" charset="-122"/>
              <a:sym typeface="等线" panose="02010600030101010101" charset="-122"/>
            </a:endParaRPr>
          </a:p>
          <a:p>
            <a:pPr algn="just" defTabSz="685800">
              <a:lnSpc>
                <a:spcPct val="150000"/>
              </a:lnSpc>
            </a:pPr>
            <a:r>
              <a:rPr lang="zh-CN" altLang="en-US" sz="2100" dirty="0">
                <a:latin typeface="微软雅黑" panose="020B0503020204020204" pitchFamily="34" charset="-122"/>
                <a:ea typeface="微软雅黑" panose="020B0503020204020204" pitchFamily="34" charset="-122"/>
                <a:sym typeface="等线" panose="02010600030101010101" charset="-122"/>
              </a:rPr>
              <a:t>华为云</a:t>
            </a:r>
            <a:r>
              <a:rPr lang="en-US" altLang="zh-CN" sz="2100" dirty="0">
                <a:latin typeface="微软雅黑" panose="020B0503020204020204" pitchFamily="34" charset="-122"/>
                <a:ea typeface="微软雅黑" panose="020B0503020204020204" pitchFamily="34" charset="-122"/>
                <a:sym typeface="等线" panose="02010600030101010101" charset="-122"/>
              </a:rPr>
              <a:t>K12</a:t>
            </a:r>
            <a:r>
              <a:rPr lang="zh-CN" altLang="en-US" sz="2100" dirty="0">
                <a:latin typeface="微软雅黑" panose="020B0503020204020204" pitchFamily="34" charset="-122"/>
                <a:ea typeface="微软雅黑" panose="020B0503020204020204" pitchFamily="34" charset="-122"/>
                <a:sym typeface="等线" panose="02010600030101010101" charset="-122"/>
              </a:rPr>
              <a:t>教育信息化领域唯一</a:t>
            </a:r>
            <a:r>
              <a:rPr lang="en-US" altLang="zh-CN" sz="2100" dirty="0">
                <a:latin typeface="微软雅黑" panose="020B0503020204020204" pitchFamily="34" charset="-122"/>
                <a:ea typeface="微软雅黑" panose="020B0503020204020204" pitchFamily="34" charset="-122"/>
                <a:sym typeface="等线" panose="02010600030101010101" charset="-122"/>
              </a:rPr>
              <a:t>ISV</a:t>
            </a:r>
            <a:endParaRPr lang="en-US" altLang="zh-CN" sz="2100" dirty="0">
              <a:latin typeface="微软雅黑" panose="020B0503020204020204" pitchFamily="34" charset="-122"/>
              <a:ea typeface="微软雅黑" panose="020B0503020204020204" pitchFamily="34" charset="-122"/>
              <a:sym typeface="等线" panose="02010600030101010101" charset="-122"/>
            </a:endParaRPr>
          </a:p>
          <a:p>
            <a:pPr algn="just" defTabSz="685800">
              <a:lnSpc>
                <a:spcPct val="150000"/>
              </a:lnSpc>
            </a:pPr>
            <a:r>
              <a:rPr lang="zh-CN" altLang="en-US" sz="2100" dirty="0">
                <a:latin typeface="微软雅黑" panose="020B0503020204020204" pitchFamily="34" charset="-122"/>
                <a:ea typeface="微软雅黑" panose="020B0503020204020204" pitchFamily="34" charset="-122"/>
                <a:sym typeface="等线" panose="02010600030101010101" charset="-122"/>
              </a:rPr>
              <a:t>华为企业</a:t>
            </a:r>
            <a:r>
              <a:rPr lang="en-US" altLang="zh-CN" sz="2100" dirty="0">
                <a:latin typeface="微软雅黑" panose="020B0503020204020204" pitchFamily="34" charset="-122"/>
                <a:ea typeface="微软雅黑" panose="020B0503020204020204" pitchFamily="34" charset="-122"/>
                <a:sym typeface="等线" panose="02010600030101010101" charset="-122"/>
              </a:rPr>
              <a:t>BG</a:t>
            </a:r>
            <a:r>
              <a:rPr lang="zh-CN" altLang="en-US" sz="2100" dirty="0">
                <a:latin typeface="微软雅黑" panose="020B0503020204020204" pitchFamily="34" charset="-122"/>
                <a:ea typeface="微软雅黑" panose="020B0503020204020204" pitchFamily="34" charset="-122"/>
                <a:sym typeface="等线" panose="02010600030101010101" charset="-122"/>
              </a:rPr>
              <a:t>领先级</a:t>
            </a:r>
            <a:r>
              <a:rPr lang="en-US" altLang="zh-CN" sz="2100" dirty="0">
                <a:latin typeface="微软雅黑" panose="020B0503020204020204" pitchFamily="34" charset="-122"/>
                <a:ea typeface="微软雅黑" panose="020B0503020204020204" pitchFamily="34" charset="-122"/>
                <a:sym typeface="等线" panose="02010600030101010101" charset="-122"/>
              </a:rPr>
              <a:t>ISV</a:t>
            </a:r>
            <a:r>
              <a:rPr lang="zh-CN" altLang="en-US" sz="2100" dirty="0">
                <a:latin typeface="微软雅黑" panose="020B0503020204020204" pitchFamily="34" charset="-122"/>
                <a:ea typeface="微软雅黑" panose="020B0503020204020204" pitchFamily="34" charset="-122"/>
                <a:sym typeface="等线" panose="02010600030101010101" charset="-122"/>
              </a:rPr>
              <a:t>伙伴（教育领域唯一）</a:t>
            </a:r>
            <a:endParaRPr lang="en-US" altLang="zh-CN" sz="2100" dirty="0">
              <a:latin typeface="微软雅黑" panose="020B0503020204020204" pitchFamily="34" charset="-122"/>
              <a:ea typeface="微软雅黑" panose="020B0503020204020204" pitchFamily="34" charset="-122"/>
              <a:sym typeface="等线" panose="02010600030101010101" charset="-122"/>
            </a:endParaRPr>
          </a:p>
          <a:p>
            <a:pPr algn="just" defTabSz="685800">
              <a:lnSpc>
                <a:spcPct val="150000"/>
              </a:lnSpc>
            </a:pPr>
            <a:r>
              <a:rPr lang="zh-CN" altLang="en-US" sz="2100" dirty="0">
                <a:latin typeface="微软雅黑" panose="020B0503020204020204" pitchFamily="34" charset="-122"/>
                <a:ea typeface="微软雅黑" panose="020B0503020204020204" pitchFamily="34" charset="-122"/>
                <a:sym typeface="等线" panose="02010600030101010101" charset="-122"/>
              </a:rPr>
              <a:t>华为云</a:t>
            </a:r>
            <a:r>
              <a:rPr lang="en-US" altLang="zh-CN" sz="2100" dirty="0">
                <a:latin typeface="微软雅黑" panose="020B0503020204020204" pitchFamily="34" charset="-122"/>
                <a:ea typeface="微软雅黑" panose="020B0503020204020204" pitchFamily="34" charset="-122"/>
                <a:sym typeface="等线" panose="02010600030101010101" charset="-122"/>
              </a:rPr>
              <a:t>CSSP</a:t>
            </a:r>
            <a:r>
              <a:rPr lang="zh-CN" altLang="en-US" sz="2100" dirty="0">
                <a:latin typeface="微软雅黑" panose="020B0503020204020204" pitchFamily="34" charset="-122"/>
                <a:ea typeface="微软雅黑" panose="020B0503020204020204" pitchFamily="34" charset="-122"/>
                <a:sym typeface="等线" panose="02010600030101010101" charset="-122"/>
              </a:rPr>
              <a:t>领先级合作伙伴</a:t>
            </a:r>
            <a:endParaRPr lang="zh-CN" altLang="en-US" sz="2100" dirty="0">
              <a:latin typeface="微软雅黑" panose="020B0503020204020204" pitchFamily="34" charset="-122"/>
              <a:ea typeface="微软雅黑" panose="020B0503020204020204" pitchFamily="34" charset="-122"/>
              <a:sym typeface="等线" panose="02010600030101010101" charset="-122"/>
            </a:endParaRPr>
          </a:p>
        </p:txBody>
      </p:sp>
      <p:pic>
        <p:nvPicPr>
          <p:cNvPr id="18440" name="Picture 2" descr="H:\公司设计常用\公司VI\科技3.png"/>
          <p:cNvPicPr>
            <a:picLocks noChangeAspect="1"/>
          </p:cNvPicPr>
          <p:nvPr/>
        </p:nvPicPr>
        <p:blipFill>
          <a:blip r:embed="rId5"/>
          <a:stretch>
            <a:fillRect/>
          </a:stretch>
        </p:blipFill>
        <p:spPr>
          <a:xfrm>
            <a:off x="9396413" y="3067050"/>
            <a:ext cx="2222500" cy="565150"/>
          </a:xfrm>
          <a:prstGeom prst="rect">
            <a:avLst/>
          </a:prstGeom>
          <a:noFill/>
          <a:ln w="9525">
            <a:noFill/>
          </a:ln>
        </p:spPr>
      </p:pic>
      <p:pic>
        <p:nvPicPr>
          <p:cNvPr id="18441" name="图片 16"/>
          <p:cNvPicPr/>
          <p:nvPr/>
        </p:nvPicPr>
        <p:blipFill>
          <a:blip r:embed="rId6"/>
          <a:srcRect t="30334"/>
          <a:stretch>
            <a:fillRect/>
          </a:stretch>
        </p:blipFill>
        <p:spPr>
          <a:xfrm>
            <a:off x="6119813" y="3913188"/>
            <a:ext cx="5653087" cy="2371725"/>
          </a:xfrm>
          <a:prstGeom prst="rect">
            <a:avLst/>
          </a:prstGeom>
          <a:noFill/>
          <a:ln w="9525">
            <a:noFill/>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54" name="Straight Connector 56"/>
          <p:cNvCxnSpPr/>
          <p:nvPr/>
        </p:nvCxnSpPr>
        <p:spPr>
          <a:xfrm>
            <a:off x="6486525" y="4568825"/>
            <a:ext cx="0" cy="98266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8"/>
          <p:cNvCxnSpPr/>
          <p:nvPr/>
        </p:nvCxnSpPr>
        <p:spPr>
          <a:xfrm>
            <a:off x="8308975" y="4568825"/>
            <a:ext cx="0" cy="163671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483" name="Freeform 17"/>
          <p:cNvSpPr/>
          <p:nvPr/>
        </p:nvSpPr>
        <p:spPr>
          <a:xfrm>
            <a:off x="393700" y="3495675"/>
            <a:ext cx="1398588" cy="1300163"/>
          </a:xfrm>
          <a:custGeom>
            <a:avLst/>
            <a:gdLst/>
            <a:ahLst/>
            <a:cxnLst>
              <a:cxn ang="0">
                <a:pos x="475862" y="1300781"/>
              </a:cxn>
              <a:cxn ang="0">
                <a:pos x="475862" y="1098539"/>
              </a:cxn>
              <a:cxn ang="0">
                <a:pos x="0" y="1098539"/>
              </a:cxn>
              <a:cxn ang="0">
                <a:pos x="0" y="203773"/>
              </a:cxn>
              <a:cxn ang="0">
                <a:pos x="475862" y="203773"/>
              </a:cxn>
              <a:cxn ang="0">
                <a:pos x="475862" y="0"/>
              </a:cxn>
              <a:cxn ang="0">
                <a:pos x="1398130" y="649624"/>
              </a:cxn>
              <a:cxn ang="0">
                <a:pos x="475862" y="1300781"/>
              </a:cxn>
            </a:cxnLst>
            <a:pathLst>
              <a:path w="617" h="849">
                <a:moveTo>
                  <a:pt x="210" y="849"/>
                </a:moveTo>
                <a:lnTo>
                  <a:pt x="210" y="717"/>
                </a:lnTo>
                <a:lnTo>
                  <a:pt x="0" y="717"/>
                </a:lnTo>
                <a:lnTo>
                  <a:pt x="0" y="133"/>
                </a:lnTo>
                <a:lnTo>
                  <a:pt x="210" y="133"/>
                </a:lnTo>
                <a:lnTo>
                  <a:pt x="210" y="0"/>
                </a:lnTo>
                <a:lnTo>
                  <a:pt x="617" y="424"/>
                </a:lnTo>
                <a:lnTo>
                  <a:pt x="210" y="849"/>
                </a:lnTo>
                <a:close/>
              </a:path>
            </a:pathLst>
          </a:custGeom>
          <a:solidFill>
            <a:srgbClr val="0070C0"/>
          </a:solidFill>
          <a:ln w="9525">
            <a:noFill/>
          </a:ln>
        </p:spPr>
        <p:txBody>
          <a:bodyPr/>
          <a:p>
            <a:endParaRPr lang="zh-CN" altLang="en-US"/>
          </a:p>
        </p:txBody>
      </p:sp>
      <p:sp>
        <p:nvSpPr>
          <p:cNvPr id="10" name="Freeform 15"/>
          <p:cNvSpPr/>
          <p:nvPr/>
        </p:nvSpPr>
        <p:spPr bwMode="auto">
          <a:xfrm>
            <a:off x="1916113" y="3714750"/>
            <a:ext cx="715963" cy="938213"/>
          </a:xfrm>
          <a:custGeom>
            <a:avLst/>
            <a:gdLst>
              <a:gd name="T0" fmla="*/ 577 w 577"/>
              <a:gd name="T1" fmla="*/ 0 h 1119"/>
              <a:gd name="T2" fmla="*/ 577 w 577"/>
              <a:gd name="T3" fmla="*/ 1119 h 1119"/>
              <a:gd name="T4" fmla="*/ 288 w 577"/>
              <a:gd name="T5" fmla="*/ 840 h 1119"/>
              <a:gd name="T6" fmla="*/ 0 w 577"/>
              <a:gd name="T7" fmla="*/ 1118 h 1119"/>
              <a:gd name="T8" fmla="*/ 0 w 577"/>
              <a:gd name="T9" fmla="*/ 0 h 1119"/>
              <a:gd name="T10" fmla="*/ 577 w 577"/>
              <a:gd name="T11" fmla="*/ 0 h 1119"/>
            </a:gdLst>
            <a:ahLst/>
            <a:cxnLst>
              <a:cxn ang="0">
                <a:pos x="T0" y="T1"/>
              </a:cxn>
              <a:cxn ang="0">
                <a:pos x="T2" y="T3"/>
              </a:cxn>
              <a:cxn ang="0">
                <a:pos x="T4" y="T5"/>
              </a:cxn>
              <a:cxn ang="0">
                <a:pos x="T6" y="T7"/>
              </a:cxn>
              <a:cxn ang="0">
                <a:pos x="T8" y="T9"/>
              </a:cxn>
              <a:cxn ang="0">
                <a:pos x="T10" y="T11"/>
              </a:cxn>
            </a:cxnLst>
            <a:rect l="0" t="0" r="r" b="b"/>
            <a:pathLst>
              <a:path w="577" h="1119">
                <a:moveTo>
                  <a:pt x="577" y="0"/>
                </a:moveTo>
                <a:lnTo>
                  <a:pt x="577" y="1119"/>
                </a:lnTo>
                <a:lnTo>
                  <a:pt x="288" y="840"/>
                </a:lnTo>
                <a:lnTo>
                  <a:pt x="0" y="1118"/>
                </a:lnTo>
                <a:lnTo>
                  <a:pt x="0" y="0"/>
                </a:lnTo>
                <a:lnTo>
                  <a:pt x="577" y="0"/>
                </a:lnTo>
                <a:close/>
              </a:path>
            </a:pathLst>
          </a:custGeom>
          <a:solidFill>
            <a:schemeClr val="accent2">
              <a:lumMod val="40000"/>
              <a:lumOff val="60000"/>
            </a:schemeClr>
          </a:solidFill>
          <a:ln>
            <a:noFill/>
          </a:ln>
        </p:spPr>
        <p:txBody>
          <a:bodyPr vert="horz" wrap="square" lIns="121883" tIns="60941" rIns="121883" bIns="60941" numCol="1" anchor="t" anchorCtr="0" compatLnSpc="1"/>
          <a:lstStyle/>
          <a:p>
            <a:pPr fontAlgn="auto"/>
            <a:endParaRPr lang="en-US" sz="2400" strike="noStrike" noProof="1" dirty="0">
              <a:solidFill>
                <a:schemeClr val="accent4">
                  <a:lumMod val="20000"/>
                  <a:lumOff val="80000"/>
                </a:schemeClr>
              </a:solidFill>
              <a:latin typeface="微软雅黑" panose="020B0503020204020204" pitchFamily="34" charset="-122"/>
              <a:ea typeface="微软雅黑" panose="020B0503020204020204" pitchFamily="34" charset="-122"/>
              <a:sym typeface="Noto Serif CJK SC" pitchFamily="18" charset="-122"/>
            </a:endParaRPr>
          </a:p>
        </p:txBody>
      </p:sp>
      <p:sp>
        <p:nvSpPr>
          <p:cNvPr id="11" name="Rectangle 13"/>
          <p:cNvSpPr>
            <a:spLocks noChangeArrowheads="1"/>
          </p:cNvSpPr>
          <p:nvPr/>
        </p:nvSpPr>
        <p:spPr bwMode="auto">
          <a:xfrm>
            <a:off x="2828925" y="3714750"/>
            <a:ext cx="715963" cy="941388"/>
          </a:xfrm>
          <a:prstGeom prst="rect">
            <a:avLst/>
          </a:prstGeom>
          <a:solidFill>
            <a:schemeClr val="accent6">
              <a:lumMod val="40000"/>
              <a:lumOff val="60000"/>
            </a:schemeClr>
          </a:solidFill>
          <a:ln>
            <a:noFill/>
          </a:ln>
        </p:spPr>
        <p:txBody>
          <a:bodyPr vert="horz" wrap="square" lIns="121883" tIns="60941" rIns="121883" bIns="60941" numCol="1" anchor="t" anchorCtr="0" compatLnSpc="1"/>
          <a:lstStyle/>
          <a:p>
            <a:pPr fontAlgn="auto"/>
            <a:endParaRPr lang="en-US" sz="2400" strike="noStrike" noProof="1" dirty="0">
              <a:latin typeface="微软雅黑" panose="020B0503020204020204" pitchFamily="34" charset="-122"/>
              <a:ea typeface="微软雅黑" panose="020B0503020204020204" pitchFamily="34" charset="-122"/>
              <a:sym typeface="Noto Serif CJK SC" pitchFamily="18" charset="-122"/>
            </a:endParaRPr>
          </a:p>
        </p:txBody>
      </p:sp>
      <p:sp>
        <p:nvSpPr>
          <p:cNvPr id="12" name="Rectangle 11"/>
          <p:cNvSpPr>
            <a:spLocks noChangeArrowheads="1"/>
          </p:cNvSpPr>
          <p:nvPr/>
        </p:nvSpPr>
        <p:spPr bwMode="auto">
          <a:xfrm>
            <a:off x="3743325" y="3714750"/>
            <a:ext cx="715963" cy="941388"/>
          </a:xfrm>
          <a:prstGeom prst="rect">
            <a:avLst/>
          </a:prstGeom>
          <a:solidFill>
            <a:schemeClr val="accent5">
              <a:lumMod val="60000"/>
              <a:lumOff val="40000"/>
            </a:schemeClr>
          </a:solidFill>
          <a:ln>
            <a:noFill/>
          </a:ln>
        </p:spPr>
        <p:txBody>
          <a:bodyPr vert="horz" wrap="square" lIns="121883" tIns="60941" rIns="121883" bIns="60941" numCol="1" anchor="t" anchorCtr="0" compatLnSpc="1"/>
          <a:lstStyle/>
          <a:p>
            <a:pPr fontAlgn="auto"/>
            <a:endParaRPr lang="en-US" sz="2400" strike="noStrike" noProof="1" dirty="0">
              <a:latin typeface="微软雅黑" panose="020B0503020204020204" pitchFamily="34" charset="-122"/>
              <a:ea typeface="微软雅黑" panose="020B0503020204020204" pitchFamily="34" charset="-122"/>
              <a:sym typeface="Noto Serif CJK SC" pitchFamily="18" charset="-122"/>
            </a:endParaRPr>
          </a:p>
        </p:txBody>
      </p:sp>
      <p:sp>
        <p:nvSpPr>
          <p:cNvPr id="13" name="Rectangle 9"/>
          <p:cNvSpPr>
            <a:spLocks noChangeArrowheads="1"/>
          </p:cNvSpPr>
          <p:nvPr/>
        </p:nvSpPr>
        <p:spPr bwMode="auto">
          <a:xfrm>
            <a:off x="4656138" y="3714750"/>
            <a:ext cx="715963" cy="941388"/>
          </a:xfrm>
          <a:prstGeom prst="rect">
            <a:avLst/>
          </a:prstGeom>
          <a:solidFill>
            <a:schemeClr val="accent4">
              <a:lumMod val="40000"/>
              <a:lumOff val="60000"/>
            </a:schemeClr>
          </a:solidFill>
          <a:ln>
            <a:noFill/>
          </a:ln>
        </p:spPr>
        <p:txBody>
          <a:bodyPr vert="horz" wrap="square" lIns="121883" tIns="60941" rIns="121883" bIns="60941" numCol="1" anchor="t" anchorCtr="0" compatLnSpc="1"/>
          <a:lstStyle/>
          <a:p>
            <a:pPr fontAlgn="auto"/>
            <a:endParaRPr lang="en-US" sz="2400" strike="noStrike" noProof="1" dirty="0">
              <a:latin typeface="微软雅黑" panose="020B0503020204020204" pitchFamily="34" charset="-122"/>
              <a:ea typeface="微软雅黑" panose="020B0503020204020204" pitchFamily="34" charset="-122"/>
              <a:sym typeface="Noto Serif CJK SC" pitchFamily="18" charset="-122"/>
            </a:endParaRPr>
          </a:p>
        </p:txBody>
      </p:sp>
      <p:sp>
        <p:nvSpPr>
          <p:cNvPr id="20488" name="Rectangle 7"/>
          <p:cNvSpPr/>
          <p:nvPr/>
        </p:nvSpPr>
        <p:spPr>
          <a:xfrm>
            <a:off x="5570538" y="3714750"/>
            <a:ext cx="714375" cy="941388"/>
          </a:xfrm>
          <a:prstGeom prst="rect">
            <a:avLst/>
          </a:prstGeom>
          <a:solidFill>
            <a:srgbClr val="D9D9D9"/>
          </a:solidFill>
          <a:ln w="9525">
            <a:noFill/>
          </a:ln>
        </p:spPr>
        <p:txBody>
          <a:bodyPr wrap="square" lIns="121883" tIns="60941" rIns="121883" bIns="60941" anchor="t" anchorCtr="0"/>
          <a:p>
            <a:endParaRPr lang="en-US" altLang="zh-CN" sz="2400" dirty="0">
              <a:latin typeface="微软雅黑" panose="020B0503020204020204" pitchFamily="34" charset="-122"/>
              <a:ea typeface="微软雅黑" panose="020B0503020204020204" pitchFamily="34" charset="-122"/>
              <a:sym typeface="Noto Serif CJK SC" pitchFamily="18" charset="-122"/>
            </a:endParaRPr>
          </a:p>
        </p:txBody>
      </p:sp>
      <p:sp>
        <p:nvSpPr>
          <p:cNvPr id="15" name="Rectangle 6"/>
          <p:cNvSpPr>
            <a:spLocks noChangeArrowheads="1"/>
          </p:cNvSpPr>
          <p:nvPr/>
        </p:nvSpPr>
        <p:spPr bwMode="auto">
          <a:xfrm>
            <a:off x="7394575" y="3714750"/>
            <a:ext cx="715963" cy="941388"/>
          </a:xfrm>
          <a:prstGeom prst="rect">
            <a:avLst/>
          </a:prstGeom>
          <a:solidFill>
            <a:schemeClr val="accent6">
              <a:lumMod val="40000"/>
              <a:lumOff val="60000"/>
            </a:schemeClr>
          </a:solidFill>
          <a:ln>
            <a:noFill/>
          </a:ln>
        </p:spPr>
        <p:txBody>
          <a:bodyPr vert="horz" wrap="square" lIns="121883" tIns="60941" rIns="121883" bIns="60941" numCol="1" anchor="t" anchorCtr="0" compatLnSpc="1"/>
          <a:lstStyle/>
          <a:p>
            <a:pPr fontAlgn="auto"/>
            <a:endParaRPr lang="en-US" sz="2400" strike="noStrike" noProof="1" dirty="0">
              <a:latin typeface="微软雅黑" panose="020B0503020204020204" pitchFamily="34" charset="-122"/>
              <a:ea typeface="微软雅黑" panose="020B0503020204020204" pitchFamily="34" charset="-122"/>
              <a:sym typeface="Noto Serif CJK SC" pitchFamily="18" charset="-122"/>
            </a:endParaRPr>
          </a:p>
        </p:txBody>
      </p:sp>
      <p:cxnSp>
        <p:nvCxnSpPr>
          <p:cNvPr id="19" name="Straight Connector 56"/>
          <p:cNvCxnSpPr/>
          <p:nvPr/>
        </p:nvCxnSpPr>
        <p:spPr>
          <a:xfrm>
            <a:off x="2828925" y="4652963"/>
            <a:ext cx="0" cy="132397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58"/>
          <p:cNvCxnSpPr/>
          <p:nvPr/>
        </p:nvCxnSpPr>
        <p:spPr>
          <a:xfrm>
            <a:off x="4656138" y="4652963"/>
            <a:ext cx="0" cy="111283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62"/>
          <p:cNvCxnSpPr/>
          <p:nvPr/>
        </p:nvCxnSpPr>
        <p:spPr>
          <a:xfrm>
            <a:off x="1916113" y="2598738"/>
            <a:ext cx="0" cy="111601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63"/>
          <p:cNvCxnSpPr/>
          <p:nvPr/>
        </p:nvCxnSpPr>
        <p:spPr>
          <a:xfrm>
            <a:off x="3743325" y="1481138"/>
            <a:ext cx="0" cy="223361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64"/>
          <p:cNvCxnSpPr/>
          <p:nvPr/>
        </p:nvCxnSpPr>
        <p:spPr>
          <a:xfrm>
            <a:off x="5570538" y="2836863"/>
            <a:ext cx="0" cy="8778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ext Placeholder 59"/>
          <p:cNvSpPr txBox="1"/>
          <p:nvPr/>
        </p:nvSpPr>
        <p:spPr>
          <a:xfrm>
            <a:off x="1911350" y="3905250"/>
            <a:ext cx="717550" cy="506413"/>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itchFamily="2" charset="0"/>
                <a:ea typeface="Roboto Light"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r>
              <a:rPr lang="en-US" sz="1600" b="1" strike="noStrike" noProof="1" dirty="0" smtClean="0">
                <a:solidFill>
                  <a:schemeClr val="accent5">
                    <a:lumMod val="50000"/>
                  </a:schemeClr>
                </a:solidFill>
                <a:latin typeface="微软雅黑" panose="020B0503020204020204" pitchFamily="34" charset="-122"/>
                <a:ea typeface="微软雅黑" panose="020B0503020204020204" pitchFamily="34" charset="-122"/>
                <a:cs typeface="+mn-cs"/>
                <a:sym typeface="Noto Serif CJK SC" pitchFamily="18" charset="-122"/>
              </a:rPr>
              <a:t>1999</a:t>
            </a:r>
            <a:endParaRPr lang="en-US" sz="1600" b="1" strike="noStrike" noProof="1" dirty="0">
              <a:solidFill>
                <a:schemeClr val="accent5">
                  <a:lumMod val="50000"/>
                </a:schemeClr>
              </a:solidFill>
              <a:latin typeface="微软雅黑" panose="020B0503020204020204" pitchFamily="34" charset="-122"/>
              <a:ea typeface="微软雅黑" panose="020B0503020204020204" pitchFamily="34" charset="-122"/>
              <a:sym typeface="Noto Serif CJK SC" pitchFamily="18" charset="-122"/>
            </a:endParaRPr>
          </a:p>
        </p:txBody>
      </p:sp>
      <p:sp>
        <p:nvSpPr>
          <p:cNvPr id="20496" name="Rectangle 11"/>
          <p:cNvSpPr/>
          <p:nvPr/>
        </p:nvSpPr>
        <p:spPr>
          <a:xfrm>
            <a:off x="6481763" y="3714750"/>
            <a:ext cx="715962" cy="941388"/>
          </a:xfrm>
          <a:prstGeom prst="rect">
            <a:avLst/>
          </a:prstGeom>
          <a:solidFill>
            <a:srgbClr val="F8CBAD"/>
          </a:solidFill>
          <a:ln w="9525">
            <a:noFill/>
          </a:ln>
        </p:spPr>
        <p:txBody>
          <a:bodyPr wrap="square" lIns="121883" tIns="60941" rIns="121883" bIns="60941" anchor="t" anchorCtr="0"/>
          <a:p>
            <a:endParaRPr lang="en-US" altLang="zh-CN" sz="2400" dirty="0">
              <a:latin typeface="微软雅黑" panose="020B0503020204020204" pitchFamily="34" charset="-122"/>
              <a:ea typeface="微软雅黑" panose="020B0503020204020204" pitchFamily="34" charset="-122"/>
              <a:sym typeface="Noto Serif CJK SC" pitchFamily="18" charset="-122"/>
            </a:endParaRPr>
          </a:p>
        </p:txBody>
      </p:sp>
      <p:sp>
        <p:nvSpPr>
          <p:cNvPr id="48" name="Rectangle 9"/>
          <p:cNvSpPr>
            <a:spLocks noChangeArrowheads="1"/>
          </p:cNvSpPr>
          <p:nvPr/>
        </p:nvSpPr>
        <p:spPr bwMode="auto">
          <a:xfrm>
            <a:off x="8308975" y="3714750"/>
            <a:ext cx="715963" cy="941388"/>
          </a:xfrm>
          <a:prstGeom prst="rect">
            <a:avLst/>
          </a:prstGeom>
          <a:solidFill>
            <a:schemeClr val="accent5">
              <a:lumMod val="60000"/>
              <a:lumOff val="40000"/>
            </a:schemeClr>
          </a:solidFill>
          <a:ln>
            <a:noFill/>
          </a:ln>
        </p:spPr>
        <p:txBody>
          <a:bodyPr vert="horz" wrap="square" lIns="121883" tIns="60941" rIns="121883" bIns="60941" numCol="1" anchor="t" anchorCtr="0" compatLnSpc="1"/>
          <a:lstStyle/>
          <a:p>
            <a:pPr fontAlgn="auto"/>
            <a:endParaRPr lang="en-US" sz="2400" strike="noStrike" noProof="1" dirty="0">
              <a:latin typeface="微软雅黑" panose="020B0503020204020204" pitchFamily="34" charset="-122"/>
              <a:ea typeface="微软雅黑" panose="020B0503020204020204" pitchFamily="34" charset="-122"/>
              <a:sym typeface="Noto Serif CJK SC" pitchFamily="18" charset="-122"/>
            </a:endParaRPr>
          </a:p>
        </p:txBody>
      </p:sp>
      <p:sp>
        <p:nvSpPr>
          <p:cNvPr id="49" name="Rectangle 7"/>
          <p:cNvSpPr>
            <a:spLocks noChangeArrowheads="1"/>
          </p:cNvSpPr>
          <p:nvPr/>
        </p:nvSpPr>
        <p:spPr bwMode="auto">
          <a:xfrm>
            <a:off x="9221788" y="3714750"/>
            <a:ext cx="714375" cy="941388"/>
          </a:xfrm>
          <a:prstGeom prst="rect">
            <a:avLst/>
          </a:prstGeom>
          <a:solidFill>
            <a:schemeClr val="accent4">
              <a:lumMod val="40000"/>
              <a:lumOff val="60000"/>
            </a:schemeClr>
          </a:solidFill>
          <a:ln>
            <a:noFill/>
          </a:ln>
        </p:spPr>
        <p:txBody>
          <a:bodyPr vert="horz" wrap="square" lIns="121883" tIns="60941" rIns="121883" bIns="60941" numCol="1" anchor="t" anchorCtr="0" compatLnSpc="1"/>
          <a:lstStyle/>
          <a:p>
            <a:pPr fontAlgn="auto"/>
            <a:endParaRPr lang="en-US" sz="2400" strike="noStrike" noProof="1" dirty="0">
              <a:latin typeface="微软雅黑" panose="020B0503020204020204" pitchFamily="34" charset="-122"/>
              <a:ea typeface="微软雅黑" panose="020B0503020204020204" pitchFamily="34" charset="-122"/>
              <a:sym typeface="Noto Serif CJK SC" pitchFamily="18" charset="-122"/>
            </a:endParaRPr>
          </a:p>
        </p:txBody>
      </p:sp>
      <p:sp>
        <p:nvSpPr>
          <p:cNvPr id="50" name="Rectangle 6"/>
          <p:cNvSpPr>
            <a:spLocks noChangeArrowheads="1"/>
          </p:cNvSpPr>
          <p:nvPr/>
        </p:nvSpPr>
        <p:spPr bwMode="auto">
          <a:xfrm>
            <a:off x="10134600" y="3714750"/>
            <a:ext cx="715963" cy="941388"/>
          </a:xfrm>
          <a:prstGeom prst="rect">
            <a:avLst/>
          </a:prstGeom>
          <a:solidFill>
            <a:schemeClr val="accent3">
              <a:lumMod val="40000"/>
              <a:lumOff val="60000"/>
            </a:schemeClr>
          </a:solidFill>
          <a:ln>
            <a:noFill/>
          </a:ln>
        </p:spPr>
        <p:txBody>
          <a:bodyPr vert="horz" wrap="square" lIns="121883" tIns="60941" rIns="121883" bIns="60941" numCol="1" anchor="t" anchorCtr="0" compatLnSpc="1"/>
          <a:lstStyle/>
          <a:p>
            <a:pPr fontAlgn="auto"/>
            <a:endParaRPr lang="en-US" sz="2400" strike="noStrike" noProof="1" dirty="0">
              <a:latin typeface="微软雅黑" panose="020B0503020204020204" pitchFamily="34" charset="-122"/>
              <a:ea typeface="微软雅黑" panose="020B0503020204020204" pitchFamily="34" charset="-122"/>
              <a:sym typeface="Noto Serif CJK SC" pitchFamily="18" charset="-122"/>
            </a:endParaRPr>
          </a:p>
        </p:txBody>
      </p:sp>
      <p:cxnSp>
        <p:nvCxnSpPr>
          <p:cNvPr id="51" name="Straight Connector 62"/>
          <p:cNvCxnSpPr/>
          <p:nvPr/>
        </p:nvCxnSpPr>
        <p:spPr>
          <a:xfrm>
            <a:off x="7402513" y="2598738"/>
            <a:ext cx="0" cy="111601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63"/>
          <p:cNvCxnSpPr/>
          <p:nvPr/>
        </p:nvCxnSpPr>
        <p:spPr>
          <a:xfrm>
            <a:off x="9229725" y="1955800"/>
            <a:ext cx="0" cy="175895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8"/>
          <p:cNvCxnSpPr/>
          <p:nvPr/>
        </p:nvCxnSpPr>
        <p:spPr>
          <a:xfrm>
            <a:off x="10134600" y="4652963"/>
            <a:ext cx="0" cy="17033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Text Placeholder 59"/>
          <p:cNvSpPr txBox="1"/>
          <p:nvPr/>
        </p:nvSpPr>
        <p:spPr>
          <a:xfrm>
            <a:off x="2824163" y="3905250"/>
            <a:ext cx="719138" cy="506413"/>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itchFamily="2" charset="0"/>
                <a:ea typeface="Roboto Light"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r>
              <a:rPr lang="en-US" sz="1600" b="1" strike="noStrike" noProof="1" dirty="0" smtClean="0">
                <a:solidFill>
                  <a:schemeClr val="accent5">
                    <a:lumMod val="50000"/>
                  </a:schemeClr>
                </a:solidFill>
                <a:latin typeface="微软雅黑" panose="020B0503020204020204" pitchFamily="34" charset="-122"/>
                <a:ea typeface="微软雅黑" panose="020B0503020204020204" pitchFamily="34" charset="-122"/>
                <a:cs typeface="+mn-cs"/>
                <a:sym typeface="Noto Serif CJK SC" pitchFamily="18" charset="-122"/>
              </a:rPr>
              <a:t>2008</a:t>
            </a:r>
            <a:endParaRPr lang="en-US" sz="1600" b="1" strike="noStrike" noProof="1" dirty="0">
              <a:solidFill>
                <a:schemeClr val="accent5">
                  <a:lumMod val="50000"/>
                </a:schemeClr>
              </a:solidFill>
              <a:latin typeface="微软雅黑" panose="020B0503020204020204" pitchFamily="34" charset="-122"/>
              <a:ea typeface="微软雅黑" panose="020B0503020204020204" pitchFamily="34" charset="-122"/>
              <a:sym typeface="Noto Serif CJK SC" pitchFamily="18" charset="-122"/>
            </a:endParaRPr>
          </a:p>
        </p:txBody>
      </p:sp>
      <p:sp>
        <p:nvSpPr>
          <p:cNvPr id="60" name="Text Placeholder 59"/>
          <p:cNvSpPr txBox="1"/>
          <p:nvPr/>
        </p:nvSpPr>
        <p:spPr>
          <a:xfrm>
            <a:off x="3741738" y="3905250"/>
            <a:ext cx="717550" cy="506413"/>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itchFamily="2" charset="0"/>
                <a:ea typeface="Roboto Light"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r>
              <a:rPr lang="en-US" sz="1600" b="1" strike="noStrike" noProof="1" dirty="0" smtClean="0">
                <a:solidFill>
                  <a:schemeClr val="accent5">
                    <a:lumMod val="50000"/>
                  </a:schemeClr>
                </a:solidFill>
                <a:latin typeface="微软雅黑" panose="020B0503020204020204" pitchFamily="34" charset="-122"/>
                <a:ea typeface="微软雅黑" panose="020B0503020204020204" pitchFamily="34" charset="-122"/>
                <a:cs typeface="+mn-cs"/>
                <a:sym typeface="Noto Serif CJK SC" pitchFamily="18" charset="-122"/>
              </a:rPr>
              <a:t>2009</a:t>
            </a:r>
            <a:endParaRPr lang="en-US" sz="1600" b="1" strike="noStrike" noProof="1" dirty="0">
              <a:solidFill>
                <a:schemeClr val="accent5">
                  <a:lumMod val="50000"/>
                </a:schemeClr>
              </a:solidFill>
              <a:latin typeface="微软雅黑" panose="020B0503020204020204" pitchFamily="34" charset="-122"/>
              <a:ea typeface="微软雅黑" panose="020B0503020204020204" pitchFamily="34" charset="-122"/>
              <a:sym typeface="Noto Serif CJK SC" pitchFamily="18" charset="-122"/>
            </a:endParaRPr>
          </a:p>
        </p:txBody>
      </p:sp>
      <p:sp>
        <p:nvSpPr>
          <p:cNvPr id="61" name="Text Placeholder 59"/>
          <p:cNvSpPr txBox="1"/>
          <p:nvPr/>
        </p:nvSpPr>
        <p:spPr>
          <a:xfrm>
            <a:off x="4654550" y="3905250"/>
            <a:ext cx="719138" cy="506413"/>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itchFamily="2" charset="0"/>
                <a:ea typeface="Roboto Light"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r>
              <a:rPr lang="en-US" sz="1600" b="1" strike="noStrike" noProof="1" dirty="0" smtClean="0">
                <a:solidFill>
                  <a:schemeClr val="accent5">
                    <a:lumMod val="50000"/>
                  </a:schemeClr>
                </a:solidFill>
                <a:latin typeface="微软雅黑" panose="020B0503020204020204" pitchFamily="34" charset="-122"/>
                <a:ea typeface="微软雅黑" panose="020B0503020204020204" pitchFamily="34" charset="-122"/>
                <a:cs typeface="+mn-cs"/>
                <a:sym typeface="Noto Serif CJK SC" pitchFamily="18" charset="-122"/>
              </a:rPr>
              <a:t>2012</a:t>
            </a:r>
            <a:endParaRPr lang="en-US" sz="1600" b="1" strike="noStrike" noProof="1" dirty="0">
              <a:solidFill>
                <a:schemeClr val="accent5">
                  <a:lumMod val="50000"/>
                </a:schemeClr>
              </a:solidFill>
              <a:latin typeface="微软雅黑" panose="020B0503020204020204" pitchFamily="34" charset="-122"/>
              <a:ea typeface="微软雅黑" panose="020B0503020204020204" pitchFamily="34" charset="-122"/>
              <a:sym typeface="Noto Serif CJK SC" pitchFamily="18" charset="-122"/>
            </a:endParaRPr>
          </a:p>
        </p:txBody>
      </p:sp>
      <p:sp>
        <p:nvSpPr>
          <p:cNvPr id="62" name="Text Placeholder 59"/>
          <p:cNvSpPr txBox="1"/>
          <p:nvPr/>
        </p:nvSpPr>
        <p:spPr>
          <a:xfrm>
            <a:off x="5567363" y="3905250"/>
            <a:ext cx="717550" cy="506413"/>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itchFamily="2" charset="0"/>
                <a:ea typeface="Roboto Light"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r>
              <a:rPr lang="en-US" sz="1600" b="1" strike="noStrike" noProof="1" dirty="0" smtClean="0">
                <a:solidFill>
                  <a:schemeClr val="accent5">
                    <a:lumMod val="50000"/>
                  </a:schemeClr>
                </a:solidFill>
                <a:latin typeface="微软雅黑" panose="020B0503020204020204" pitchFamily="34" charset="-122"/>
                <a:ea typeface="微软雅黑" panose="020B0503020204020204" pitchFamily="34" charset="-122"/>
                <a:cs typeface="+mn-cs"/>
                <a:sym typeface="Noto Serif CJK SC" pitchFamily="18" charset="-122"/>
              </a:rPr>
              <a:t>2013</a:t>
            </a:r>
            <a:endParaRPr lang="en-US" sz="1600" b="1" strike="noStrike" noProof="1" dirty="0">
              <a:solidFill>
                <a:schemeClr val="accent5">
                  <a:lumMod val="50000"/>
                </a:schemeClr>
              </a:solidFill>
              <a:latin typeface="微软雅黑" panose="020B0503020204020204" pitchFamily="34" charset="-122"/>
              <a:ea typeface="微软雅黑" panose="020B0503020204020204" pitchFamily="34" charset="-122"/>
              <a:sym typeface="Noto Serif CJK SC" pitchFamily="18" charset="-122"/>
            </a:endParaRPr>
          </a:p>
        </p:txBody>
      </p:sp>
      <p:sp>
        <p:nvSpPr>
          <p:cNvPr id="63" name="Text Placeholder 59"/>
          <p:cNvSpPr txBox="1"/>
          <p:nvPr/>
        </p:nvSpPr>
        <p:spPr>
          <a:xfrm>
            <a:off x="6480175" y="3905250"/>
            <a:ext cx="719138" cy="506413"/>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itchFamily="2" charset="0"/>
                <a:ea typeface="Roboto Light"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r>
              <a:rPr lang="en-US" sz="1600" b="1" strike="noStrike" noProof="1" dirty="0">
                <a:solidFill>
                  <a:schemeClr val="accent5">
                    <a:lumMod val="50000"/>
                  </a:schemeClr>
                </a:solidFill>
                <a:latin typeface="微软雅黑" panose="020B0503020204020204" pitchFamily="34" charset="-122"/>
                <a:ea typeface="微软雅黑" panose="020B0503020204020204" pitchFamily="34" charset="-122"/>
                <a:cs typeface="+mn-cs"/>
                <a:sym typeface="Noto Serif CJK SC" pitchFamily="18" charset="-122"/>
              </a:rPr>
              <a:t>2015</a:t>
            </a:r>
            <a:endParaRPr lang="en-US" sz="1600" b="1" strike="noStrike" noProof="1" dirty="0">
              <a:solidFill>
                <a:schemeClr val="accent5">
                  <a:lumMod val="50000"/>
                </a:schemeClr>
              </a:solidFill>
              <a:latin typeface="微软雅黑" panose="020B0503020204020204" pitchFamily="34" charset="-122"/>
              <a:ea typeface="微软雅黑" panose="020B0503020204020204" pitchFamily="34" charset="-122"/>
              <a:sym typeface="Noto Serif CJK SC" pitchFamily="18" charset="-122"/>
            </a:endParaRPr>
          </a:p>
        </p:txBody>
      </p:sp>
      <p:sp>
        <p:nvSpPr>
          <p:cNvPr id="64" name="Text Placeholder 59"/>
          <p:cNvSpPr txBox="1"/>
          <p:nvPr/>
        </p:nvSpPr>
        <p:spPr>
          <a:xfrm>
            <a:off x="7392988" y="3905250"/>
            <a:ext cx="717550" cy="506413"/>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itchFamily="2" charset="0"/>
                <a:ea typeface="Roboto Light"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r>
              <a:rPr lang="en-US" sz="1600" b="1" strike="noStrike" noProof="1" dirty="0" smtClean="0">
                <a:solidFill>
                  <a:schemeClr val="accent5">
                    <a:lumMod val="50000"/>
                  </a:schemeClr>
                </a:solidFill>
                <a:latin typeface="微软雅黑" panose="020B0503020204020204" pitchFamily="34" charset="-122"/>
                <a:ea typeface="微软雅黑" panose="020B0503020204020204" pitchFamily="34" charset="-122"/>
                <a:cs typeface="+mn-cs"/>
                <a:sym typeface="Noto Serif CJK SC" pitchFamily="18" charset="-122"/>
              </a:rPr>
              <a:t>2016</a:t>
            </a:r>
            <a:endParaRPr lang="en-US" sz="1600" b="1" strike="noStrike" noProof="1" dirty="0">
              <a:solidFill>
                <a:schemeClr val="accent5">
                  <a:lumMod val="50000"/>
                </a:schemeClr>
              </a:solidFill>
              <a:latin typeface="微软雅黑" panose="020B0503020204020204" pitchFamily="34" charset="-122"/>
              <a:ea typeface="微软雅黑" panose="020B0503020204020204" pitchFamily="34" charset="-122"/>
              <a:sym typeface="Noto Serif CJK SC" pitchFamily="18" charset="-122"/>
            </a:endParaRPr>
          </a:p>
        </p:txBody>
      </p:sp>
      <p:sp>
        <p:nvSpPr>
          <p:cNvPr id="65" name="Text Placeholder 59"/>
          <p:cNvSpPr txBox="1"/>
          <p:nvPr/>
        </p:nvSpPr>
        <p:spPr>
          <a:xfrm>
            <a:off x="8305800" y="3905250"/>
            <a:ext cx="719138" cy="506413"/>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itchFamily="2" charset="0"/>
                <a:ea typeface="Roboto Light"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r>
              <a:rPr lang="en-US" sz="1600" b="1" strike="noStrike" noProof="1" dirty="0" smtClean="0">
                <a:solidFill>
                  <a:schemeClr val="accent5">
                    <a:lumMod val="50000"/>
                  </a:schemeClr>
                </a:solidFill>
                <a:latin typeface="微软雅黑" panose="020B0503020204020204" pitchFamily="34" charset="-122"/>
                <a:ea typeface="微软雅黑" panose="020B0503020204020204" pitchFamily="34" charset="-122"/>
                <a:cs typeface="+mn-cs"/>
                <a:sym typeface="Noto Serif CJK SC" pitchFamily="18" charset="-122"/>
              </a:rPr>
              <a:t>2017</a:t>
            </a:r>
            <a:endParaRPr lang="en-US" sz="1600" b="1" strike="noStrike" noProof="1" dirty="0">
              <a:solidFill>
                <a:schemeClr val="accent5">
                  <a:lumMod val="50000"/>
                </a:schemeClr>
              </a:solidFill>
              <a:latin typeface="微软雅黑" panose="020B0503020204020204" pitchFamily="34" charset="-122"/>
              <a:ea typeface="微软雅黑" panose="020B0503020204020204" pitchFamily="34" charset="-122"/>
              <a:sym typeface="Noto Serif CJK SC" pitchFamily="18" charset="-122"/>
            </a:endParaRPr>
          </a:p>
        </p:txBody>
      </p:sp>
      <p:sp>
        <p:nvSpPr>
          <p:cNvPr id="66" name="Text Placeholder 59"/>
          <p:cNvSpPr txBox="1"/>
          <p:nvPr/>
        </p:nvSpPr>
        <p:spPr>
          <a:xfrm>
            <a:off x="9218613" y="3905250"/>
            <a:ext cx="717550" cy="506413"/>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itchFamily="2" charset="0"/>
                <a:ea typeface="Roboto Light"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r>
              <a:rPr lang="en-US" sz="1600" b="1" strike="noStrike" noProof="1" dirty="0" smtClean="0">
                <a:solidFill>
                  <a:schemeClr val="accent5">
                    <a:lumMod val="50000"/>
                  </a:schemeClr>
                </a:solidFill>
                <a:latin typeface="微软雅黑" panose="020B0503020204020204" pitchFamily="34" charset="-122"/>
                <a:ea typeface="微软雅黑" panose="020B0503020204020204" pitchFamily="34" charset="-122"/>
                <a:cs typeface="+mn-cs"/>
                <a:sym typeface="Noto Serif CJK SC" pitchFamily="18" charset="-122"/>
              </a:rPr>
              <a:t>2018</a:t>
            </a:r>
            <a:endParaRPr lang="en-US" sz="1600" b="1" strike="noStrike" noProof="1" dirty="0">
              <a:solidFill>
                <a:schemeClr val="accent5">
                  <a:lumMod val="50000"/>
                </a:schemeClr>
              </a:solidFill>
              <a:latin typeface="微软雅黑" panose="020B0503020204020204" pitchFamily="34" charset="-122"/>
              <a:ea typeface="微软雅黑" panose="020B0503020204020204" pitchFamily="34" charset="-122"/>
              <a:sym typeface="Noto Serif CJK SC" pitchFamily="18" charset="-122"/>
            </a:endParaRPr>
          </a:p>
        </p:txBody>
      </p:sp>
      <p:sp>
        <p:nvSpPr>
          <p:cNvPr id="67" name="Text Placeholder 59"/>
          <p:cNvSpPr txBox="1"/>
          <p:nvPr/>
        </p:nvSpPr>
        <p:spPr>
          <a:xfrm>
            <a:off x="10131425" y="3905250"/>
            <a:ext cx="719138" cy="506413"/>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itchFamily="2" charset="0"/>
                <a:ea typeface="Roboto Light"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r>
              <a:rPr lang="en-US" sz="1600" b="1" strike="noStrike" noProof="1" dirty="0" smtClean="0">
                <a:solidFill>
                  <a:schemeClr val="accent5">
                    <a:lumMod val="50000"/>
                  </a:schemeClr>
                </a:solidFill>
                <a:latin typeface="微软雅黑" panose="020B0503020204020204" pitchFamily="34" charset="-122"/>
                <a:ea typeface="微软雅黑" panose="020B0503020204020204" pitchFamily="34" charset="-122"/>
                <a:cs typeface="+mn-cs"/>
                <a:sym typeface="Noto Serif CJK SC" pitchFamily="18" charset="-122"/>
              </a:rPr>
              <a:t>2019</a:t>
            </a:r>
            <a:endParaRPr lang="en-US" sz="1600" b="1" strike="noStrike" noProof="1" dirty="0">
              <a:solidFill>
                <a:schemeClr val="accent5">
                  <a:lumMod val="50000"/>
                </a:schemeClr>
              </a:solidFill>
              <a:latin typeface="微软雅黑" panose="020B0503020204020204" pitchFamily="34" charset="-122"/>
              <a:ea typeface="微软雅黑" panose="020B0503020204020204" pitchFamily="34" charset="-122"/>
              <a:sym typeface="Noto Serif CJK SC" pitchFamily="18" charset="-122"/>
            </a:endParaRPr>
          </a:p>
        </p:txBody>
      </p:sp>
      <p:sp>
        <p:nvSpPr>
          <p:cNvPr id="20512" name="矩形 67"/>
          <p:cNvSpPr/>
          <p:nvPr/>
        </p:nvSpPr>
        <p:spPr>
          <a:xfrm>
            <a:off x="239713" y="3805238"/>
            <a:ext cx="1360487" cy="647700"/>
          </a:xfrm>
          <a:prstGeom prst="rect">
            <a:avLst/>
          </a:prstGeom>
          <a:noFill/>
          <a:ln w="9525">
            <a:noFill/>
          </a:ln>
        </p:spPr>
        <p:txBody>
          <a:bodyPr wrap="square" anchor="t" anchorCtr="0">
            <a:spAutoFit/>
          </a:bodyPr>
          <a:p>
            <a:pPr algn="ctr"/>
            <a:r>
              <a:rPr lang="en-US" altLang="zh-CN" dirty="0">
                <a:solidFill>
                  <a:srgbClr val="F2F2F2"/>
                </a:solidFill>
                <a:latin typeface="微软雅黑" panose="020B0503020204020204" pitchFamily="34" charset="-122"/>
                <a:ea typeface="微软雅黑" panose="020B0503020204020204" pitchFamily="34" charset="-122"/>
              </a:rPr>
              <a:t>1997</a:t>
            </a:r>
            <a:endParaRPr lang="en-US" altLang="zh-CN" dirty="0">
              <a:solidFill>
                <a:srgbClr val="F2F2F2"/>
              </a:solidFill>
              <a:latin typeface="微软雅黑" panose="020B0503020204020204" pitchFamily="34" charset="-122"/>
              <a:ea typeface="微软雅黑" panose="020B0503020204020204" pitchFamily="34" charset="-122"/>
            </a:endParaRPr>
          </a:p>
          <a:p>
            <a:pPr algn="ctr"/>
            <a:r>
              <a:rPr lang="en-US" altLang="zh-CN" dirty="0">
                <a:solidFill>
                  <a:srgbClr val="F2F2F2"/>
                </a:solidFill>
                <a:latin typeface="微软雅黑" panose="020B0503020204020204" pitchFamily="34" charset="-122"/>
                <a:ea typeface="微软雅黑" panose="020B0503020204020204" pitchFamily="34" charset="-122"/>
              </a:rPr>
              <a:t> </a:t>
            </a:r>
            <a:r>
              <a:rPr lang="zh-CN" altLang="en-US" dirty="0">
                <a:solidFill>
                  <a:srgbClr val="F2F2F2"/>
                </a:solidFill>
                <a:latin typeface="微软雅黑" panose="020B0503020204020204" pitchFamily="34" charset="-122"/>
                <a:ea typeface="微软雅黑" panose="020B0503020204020204" pitchFamily="34" charset="-122"/>
              </a:rPr>
              <a:t>公司成立</a:t>
            </a:r>
            <a:endParaRPr lang="zh-CN" altLang="en-US" dirty="0">
              <a:solidFill>
                <a:srgbClr val="F2F2F2"/>
              </a:solidFill>
              <a:latin typeface="微软雅黑" panose="020B0503020204020204" pitchFamily="34" charset="-122"/>
              <a:ea typeface="微软雅黑" panose="020B0503020204020204" pitchFamily="34" charset="-122"/>
            </a:endParaRPr>
          </a:p>
        </p:txBody>
      </p:sp>
      <p:sp>
        <p:nvSpPr>
          <p:cNvPr id="20513" name="TextBox 43"/>
          <p:cNvSpPr txBox="1"/>
          <p:nvPr/>
        </p:nvSpPr>
        <p:spPr>
          <a:xfrm>
            <a:off x="1944688" y="2706688"/>
            <a:ext cx="1600200" cy="757237"/>
          </a:xfrm>
          <a:prstGeom prst="rect">
            <a:avLst/>
          </a:prstGeom>
          <a:noFill/>
          <a:ln w="9525">
            <a:noFill/>
          </a:ln>
        </p:spPr>
        <p:txBody>
          <a:bodyPr wrap="square" anchor="t" anchorCtr="0">
            <a:spAutoFit/>
          </a:bodyPr>
          <a:p>
            <a:pPr algn="just">
              <a:lnSpc>
                <a:spcPct val="120000"/>
              </a:lnSpc>
            </a:pPr>
            <a:r>
              <a:rPr lang="zh-CN" altLang="en-US" sz="1200" dirty="0">
                <a:latin typeface="微软雅黑" panose="020B0503020204020204" pitchFamily="34" charset="-122"/>
                <a:ea typeface="微软雅黑" panose="020B0503020204020204" pitchFamily="34" charset="-122"/>
              </a:rPr>
              <a:t>入围教育部考试中心主办的</a:t>
            </a:r>
            <a:r>
              <a:rPr lang="en-US" altLang="zh-CN" sz="1200" dirty="0">
                <a:latin typeface="微软雅黑" panose="020B0503020204020204" pitchFamily="34" charset="-122"/>
                <a:ea typeface="微软雅黑" panose="020B0503020204020204" pitchFamily="34" charset="-122"/>
              </a:rPr>
              <a:t>OCR</a:t>
            </a:r>
            <a:r>
              <a:rPr lang="zh-CN" altLang="en-US" sz="1200" dirty="0">
                <a:latin typeface="微软雅黑" panose="020B0503020204020204" pitchFamily="34" charset="-122"/>
                <a:ea typeface="微软雅黑" panose="020B0503020204020204" pitchFamily="34" charset="-122"/>
              </a:rPr>
              <a:t>技术测试前三名</a:t>
            </a:r>
            <a:endParaRPr lang="zh-CN" altLang="en-US" sz="1200" dirty="0">
              <a:latin typeface="微软雅黑" panose="020B0503020204020204" pitchFamily="34" charset="-122"/>
              <a:ea typeface="微软雅黑" panose="020B0503020204020204" pitchFamily="34" charset="-122"/>
            </a:endParaRPr>
          </a:p>
        </p:txBody>
      </p:sp>
      <p:sp>
        <p:nvSpPr>
          <p:cNvPr id="20514" name="TextBox 49"/>
          <p:cNvSpPr txBox="1"/>
          <p:nvPr/>
        </p:nvSpPr>
        <p:spPr>
          <a:xfrm>
            <a:off x="5616575" y="2917825"/>
            <a:ext cx="1581150" cy="534988"/>
          </a:xfrm>
          <a:prstGeom prst="rect">
            <a:avLst/>
          </a:prstGeom>
          <a:noFill/>
          <a:ln w="9525">
            <a:noFill/>
          </a:ln>
        </p:spPr>
        <p:txBody>
          <a:bodyPr wrap="square" anchor="t" anchorCtr="0">
            <a:spAutoFit/>
          </a:bodyPr>
          <a:p>
            <a:pPr>
              <a:lnSpc>
                <a:spcPct val="120000"/>
              </a:lnSpc>
            </a:pPr>
            <a:r>
              <a:rPr lang="zh-CN" altLang="en-US" sz="1200" dirty="0">
                <a:latin typeface="微软雅黑" panose="020B0503020204020204" pitchFamily="34" charset="-122"/>
                <a:ea typeface="微软雅黑" panose="020B0503020204020204" pitchFamily="34" charset="-122"/>
                <a:sym typeface="等线" panose="02010600030101010101" charset="-122"/>
              </a:rPr>
              <a:t>获评“国家火炬计划重点高新技术企业”</a:t>
            </a:r>
            <a:endParaRPr lang="zh-CN" altLang="en-US" sz="1200" b="1" dirty="0">
              <a:solidFill>
                <a:schemeClr val="bg1"/>
              </a:solidFill>
              <a:latin typeface="微软雅黑" panose="020B0503020204020204" pitchFamily="34" charset="-122"/>
              <a:ea typeface="微软雅黑" panose="020B0503020204020204" pitchFamily="34" charset="-122"/>
              <a:sym typeface="等线" panose="02010600030101010101" charset="-122"/>
            </a:endParaRPr>
          </a:p>
        </p:txBody>
      </p:sp>
      <p:sp>
        <p:nvSpPr>
          <p:cNvPr id="20515" name="TextBox 52"/>
          <p:cNvSpPr txBox="1"/>
          <p:nvPr/>
        </p:nvSpPr>
        <p:spPr>
          <a:xfrm>
            <a:off x="9236075" y="2041525"/>
            <a:ext cx="1624013" cy="1354138"/>
          </a:xfrm>
          <a:prstGeom prst="rect">
            <a:avLst/>
          </a:prstGeom>
          <a:noFill/>
          <a:ln w="9525">
            <a:noFill/>
          </a:ln>
        </p:spPr>
        <p:txBody>
          <a:bodyPr wrap="square" anchor="t" anchorCtr="0">
            <a:spAutoFit/>
          </a:bodyPr>
          <a:p>
            <a:pPr algn="just">
              <a:lnSpc>
                <a:spcPct val="120000"/>
              </a:lnSpc>
              <a:spcAft>
                <a:spcPts val="1000"/>
              </a:spcAft>
            </a:pPr>
            <a:r>
              <a:rPr lang="zh-CN" altLang="en-US" sz="1200" dirty="0">
                <a:latin typeface="微软雅黑" panose="020B0503020204020204" pitchFamily="34" charset="-122"/>
                <a:ea typeface="微软雅黑" panose="020B0503020204020204" pitchFamily="34" charset="-122"/>
                <a:sym typeface="等线" panose="02010600030101010101" charset="-122"/>
              </a:rPr>
              <a:t>连续十年被评为“广东省诚信示范企业”</a:t>
            </a:r>
            <a:endParaRPr lang="en-US" altLang="zh-CN" sz="1200" dirty="0">
              <a:latin typeface="微软雅黑" panose="020B0503020204020204" pitchFamily="34" charset="-122"/>
              <a:ea typeface="微软雅黑" panose="020B0503020204020204" pitchFamily="34" charset="-122"/>
            </a:endParaRPr>
          </a:p>
          <a:p>
            <a:pPr algn="just">
              <a:lnSpc>
                <a:spcPct val="120000"/>
              </a:lnSpc>
              <a:spcAft>
                <a:spcPts val="1000"/>
              </a:spcAft>
            </a:pPr>
            <a:r>
              <a:rPr lang="en-US" altLang="zh-CN" sz="1200" dirty="0">
                <a:latin typeface="微软雅黑" panose="020B0503020204020204" pitchFamily="34" charset="-122"/>
                <a:ea typeface="微软雅黑" panose="020B0503020204020204" pitchFamily="34" charset="-122"/>
              </a:rPr>
              <a:t>实施国家统一法律职业资格考试计算机化考试服务项目</a:t>
            </a:r>
            <a:endParaRPr lang="en-US" altLang="zh-CN" sz="1200" dirty="0">
              <a:latin typeface="微软雅黑" panose="020B0503020204020204" pitchFamily="34" charset="-122"/>
              <a:ea typeface="微软雅黑" panose="020B0503020204020204" pitchFamily="34" charset="-122"/>
            </a:endParaRPr>
          </a:p>
        </p:txBody>
      </p:sp>
      <p:sp>
        <p:nvSpPr>
          <p:cNvPr id="20516" name="TextBox 52"/>
          <p:cNvSpPr txBox="1"/>
          <p:nvPr/>
        </p:nvSpPr>
        <p:spPr>
          <a:xfrm>
            <a:off x="7421563" y="2706688"/>
            <a:ext cx="1603375" cy="757237"/>
          </a:xfrm>
          <a:prstGeom prst="rect">
            <a:avLst/>
          </a:prstGeom>
          <a:noFill/>
          <a:ln w="9525">
            <a:noFill/>
          </a:ln>
        </p:spPr>
        <p:txBody>
          <a:bodyPr wrap="square" anchor="t" anchorCtr="0">
            <a:spAutoFit/>
          </a:bodyPr>
          <a:p>
            <a:pPr algn="just">
              <a:lnSpc>
                <a:spcPct val="120000"/>
              </a:lnSpc>
            </a:pPr>
            <a:r>
              <a:rPr lang="zh-CN" altLang="en-US" sz="1200" dirty="0">
                <a:latin typeface="微软雅黑" panose="020B0503020204020204" pitchFamily="34" charset="-122"/>
                <a:ea typeface="微软雅黑" panose="020B0503020204020204" pitchFamily="34" charset="-122"/>
                <a:sym typeface="等线" panose="02010600030101010101" charset="-122"/>
              </a:rPr>
              <a:t>实施证券业从业人员资格考试计算机化考试服务项目</a:t>
            </a:r>
            <a:endParaRPr lang="zh-CN" altLang="en-US" sz="1200" dirty="0">
              <a:latin typeface="微软雅黑" panose="020B0503020204020204" pitchFamily="34" charset="-122"/>
              <a:ea typeface="微软雅黑" panose="020B0503020204020204" pitchFamily="34" charset="-122"/>
              <a:sym typeface="等线" panose="02010600030101010101" charset="-122"/>
            </a:endParaRPr>
          </a:p>
        </p:txBody>
      </p:sp>
      <p:sp>
        <p:nvSpPr>
          <p:cNvPr id="20517" name="矩形 77"/>
          <p:cNvSpPr/>
          <p:nvPr/>
        </p:nvSpPr>
        <p:spPr>
          <a:xfrm>
            <a:off x="3744913" y="1598613"/>
            <a:ext cx="1619250" cy="1797050"/>
          </a:xfrm>
          <a:prstGeom prst="rect">
            <a:avLst/>
          </a:prstGeom>
          <a:noFill/>
          <a:ln w="9525">
            <a:noFill/>
          </a:ln>
        </p:spPr>
        <p:txBody>
          <a:bodyPr wrap="square" anchor="t" anchorCtr="0">
            <a:spAutoFit/>
          </a:bodyPr>
          <a:p>
            <a:pPr algn="just">
              <a:lnSpc>
                <a:spcPct val="120000"/>
              </a:lnSpc>
              <a:spcAft>
                <a:spcPts val="1000"/>
              </a:spcAft>
            </a:pPr>
            <a:r>
              <a:rPr lang="zh-CN" altLang="en-US" sz="1200" dirty="0">
                <a:latin typeface="微软雅黑" panose="020B0503020204020204" pitchFamily="34" charset="-122"/>
                <a:ea typeface="微软雅黑" panose="020B0503020204020204" pitchFamily="34" charset="-122"/>
                <a:sym typeface="等线" panose="02010600030101010101" charset="-122"/>
              </a:rPr>
              <a:t>被认定为“国家规划布局内重点软件企业” “广东省著名商标”“广东省诚信示范企业”</a:t>
            </a:r>
            <a:endParaRPr lang="zh-CN" altLang="en-US" sz="1200" dirty="0">
              <a:solidFill>
                <a:srgbClr val="FF0000"/>
              </a:solidFill>
              <a:latin typeface="微软雅黑" panose="020B0503020204020204" pitchFamily="34" charset="-122"/>
              <a:ea typeface="微软雅黑" panose="020B0503020204020204" pitchFamily="34" charset="-122"/>
              <a:sym typeface="等线" panose="02010600030101010101" charset="-122"/>
            </a:endParaRPr>
          </a:p>
          <a:p>
            <a:pPr algn="just">
              <a:lnSpc>
                <a:spcPct val="120000"/>
              </a:lnSpc>
              <a:spcAft>
                <a:spcPts val="1000"/>
              </a:spcAft>
            </a:pPr>
            <a:r>
              <a:rPr lang="zh-CN" altLang="en-US" sz="1200" dirty="0">
                <a:solidFill>
                  <a:srgbClr val="FF0000"/>
                </a:solidFill>
                <a:latin typeface="微软雅黑" panose="020B0503020204020204" pitchFamily="34" charset="-122"/>
                <a:ea typeface="微软雅黑" panose="020B0503020204020204" pitchFamily="34" charset="-122"/>
                <a:sym typeface="等线" panose="02010600030101010101" charset="-122"/>
              </a:rPr>
              <a:t>海云天教育测评有限公司（CNTEST) 成立</a:t>
            </a:r>
            <a:endParaRPr lang="zh-CN" altLang="en-US" sz="1200" dirty="0">
              <a:solidFill>
                <a:srgbClr val="FF0000"/>
              </a:solidFill>
              <a:latin typeface="微软雅黑" panose="020B0503020204020204" pitchFamily="34" charset="-122"/>
              <a:ea typeface="微软雅黑" panose="020B0503020204020204" pitchFamily="34" charset="-122"/>
              <a:sym typeface="等线" panose="02010600030101010101" charset="-122"/>
            </a:endParaRPr>
          </a:p>
        </p:txBody>
      </p:sp>
      <p:sp>
        <p:nvSpPr>
          <p:cNvPr id="20518" name="TextBox 46"/>
          <p:cNvSpPr txBox="1"/>
          <p:nvPr/>
        </p:nvSpPr>
        <p:spPr>
          <a:xfrm>
            <a:off x="2878138" y="4933950"/>
            <a:ext cx="1581150" cy="979488"/>
          </a:xfrm>
          <a:prstGeom prst="rect">
            <a:avLst/>
          </a:prstGeom>
          <a:noFill/>
          <a:ln w="9525">
            <a:noFill/>
          </a:ln>
        </p:spPr>
        <p:txBody>
          <a:bodyPr wrap="square" anchor="t" anchorCtr="0">
            <a:spAutoFit/>
          </a:bodyPr>
          <a:p>
            <a:pPr algn="just">
              <a:lnSpc>
                <a:spcPct val="120000"/>
              </a:lnSpc>
            </a:pPr>
            <a:r>
              <a:rPr lang="zh-CN" altLang="en-US" sz="1200" dirty="0">
                <a:latin typeface="微软雅黑" panose="020B0503020204020204" pitchFamily="34" charset="-122"/>
                <a:ea typeface="微软雅黑" panose="020B0503020204020204" pitchFamily="34" charset="-122"/>
                <a:sym typeface="等线" panose="02010600030101010101" charset="-122"/>
              </a:rPr>
              <a:t> 海云天校园版网上阅卷产品产业化项目被国家科技部列为火炬计划</a:t>
            </a:r>
            <a:endParaRPr lang="zh-CN" altLang="en-US" sz="1200" dirty="0">
              <a:latin typeface="微软雅黑" panose="020B0503020204020204" pitchFamily="34" charset="-122"/>
              <a:ea typeface="微软雅黑" panose="020B0503020204020204" pitchFamily="34" charset="-122"/>
              <a:sym typeface="等线" panose="02010600030101010101" charset="-122"/>
            </a:endParaRPr>
          </a:p>
        </p:txBody>
      </p:sp>
      <p:sp>
        <p:nvSpPr>
          <p:cNvPr id="20519" name="TextBox 48"/>
          <p:cNvSpPr txBox="1"/>
          <p:nvPr/>
        </p:nvSpPr>
        <p:spPr>
          <a:xfrm>
            <a:off x="4641850" y="4933950"/>
            <a:ext cx="1638300" cy="757238"/>
          </a:xfrm>
          <a:prstGeom prst="rect">
            <a:avLst/>
          </a:prstGeom>
          <a:noFill/>
          <a:ln w="9525">
            <a:noFill/>
          </a:ln>
        </p:spPr>
        <p:txBody>
          <a:bodyPr wrap="square" anchor="t" anchorCtr="0">
            <a:spAutoFit/>
          </a:bodyPr>
          <a:p>
            <a:pPr algn="just">
              <a:lnSpc>
                <a:spcPct val="120000"/>
              </a:lnSpc>
            </a:pPr>
            <a:r>
              <a:rPr lang="zh-CN" altLang="en-US" sz="1200" dirty="0">
                <a:latin typeface="微软雅黑" panose="020B0503020204020204" pitchFamily="34" charset="-122"/>
                <a:ea typeface="微软雅黑" panose="020B0503020204020204" pitchFamily="34" charset="-122"/>
                <a:sym typeface="等线" panose="02010600030101010101" charset="-122"/>
              </a:rPr>
              <a:t>实施全国会计专业技术初级资格无纸化考试项目</a:t>
            </a:r>
            <a:endParaRPr lang="zh-CN" altLang="en-US" sz="1200" dirty="0">
              <a:latin typeface="微软雅黑" panose="020B0503020204020204" pitchFamily="34" charset="-122"/>
              <a:ea typeface="微软雅黑" panose="020B0503020204020204" pitchFamily="34" charset="-122"/>
              <a:sym typeface="等线" panose="02010600030101010101" charset="-122"/>
            </a:endParaRPr>
          </a:p>
        </p:txBody>
      </p:sp>
      <p:sp>
        <p:nvSpPr>
          <p:cNvPr id="20520" name="TextBox 51"/>
          <p:cNvSpPr txBox="1"/>
          <p:nvPr/>
        </p:nvSpPr>
        <p:spPr>
          <a:xfrm>
            <a:off x="8350250" y="4933950"/>
            <a:ext cx="1698625" cy="1087438"/>
          </a:xfrm>
          <a:prstGeom prst="rect">
            <a:avLst/>
          </a:prstGeom>
          <a:noFill/>
          <a:ln w="9525">
            <a:noFill/>
          </a:ln>
        </p:spPr>
        <p:txBody>
          <a:bodyPr wrap="square" anchor="t" anchorCtr="0">
            <a:spAutoFit/>
          </a:bodyPr>
          <a:p>
            <a:pPr algn="just">
              <a:lnSpc>
                <a:spcPct val="120000"/>
              </a:lnSpc>
              <a:spcAft>
                <a:spcPts val="1000"/>
              </a:spcAft>
            </a:pPr>
            <a:r>
              <a:rPr lang="zh-CN" altLang="en-US" sz="1200" dirty="0">
                <a:latin typeface="微软雅黑" panose="020B0503020204020204" pitchFamily="34" charset="-122"/>
                <a:ea typeface="微软雅黑" panose="020B0503020204020204" pitchFamily="34" charset="-122"/>
                <a:sym typeface="等线" panose="02010600030101010101" charset="-122"/>
              </a:rPr>
              <a:t>建设“国内西南教育大数据应用中心”</a:t>
            </a:r>
            <a:endParaRPr lang="zh-CN" altLang="en-US" sz="1200" dirty="0">
              <a:latin typeface="微软雅黑" panose="020B0503020204020204" pitchFamily="34" charset="-122"/>
              <a:ea typeface="微软雅黑" panose="020B0503020204020204" pitchFamily="34" charset="-122"/>
              <a:sym typeface="等线" panose="02010600030101010101" charset="-122"/>
            </a:endParaRPr>
          </a:p>
          <a:p>
            <a:pPr algn="just">
              <a:lnSpc>
                <a:spcPct val="120000"/>
              </a:lnSpc>
              <a:spcAft>
                <a:spcPts val="1000"/>
              </a:spcAft>
            </a:pPr>
            <a:r>
              <a:rPr lang="zh-CN" altLang="en-US" sz="1200" dirty="0">
                <a:latin typeface="微软雅黑" panose="020B0503020204020204" pitchFamily="34" charset="-122"/>
                <a:ea typeface="微软雅黑" panose="020B0503020204020204" pitchFamily="34" charset="-122"/>
                <a:sym typeface="等线" panose="02010600030101010101" charset="-122"/>
              </a:rPr>
              <a:t>荣获教育部科技进步一等奖</a:t>
            </a:r>
            <a:endParaRPr lang="zh-CN" altLang="en-US" sz="1200" dirty="0">
              <a:latin typeface="微软雅黑" panose="020B0503020204020204" pitchFamily="34" charset="-122"/>
              <a:ea typeface="微软雅黑" panose="020B0503020204020204" pitchFamily="34" charset="-122"/>
              <a:sym typeface="等线" panose="02010600030101010101" charset="-122"/>
            </a:endParaRPr>
          </a:p>
        </p:txBody>
      </p:sp>
      <p:sp>
        <p:nvSpPr>
          <p:cNvPr id="20521" name="TextBox 53"/>
          <p:cNvSpPr txBox="1"/>
          <p:nvPr/>
        </p:nvSpPr>
        <p:spPr>
          <a:xfrm>
            <a:off x="10131425" y="4933950"/>
            <a:ext cx="1423988" cy="1309688"/>
          </a:xfrm>
          <a:prstGeom prst="rect">
            <a:avLst/>
          </a:prstGeom>
          <a:noFill/>
          <a:ln w="9525">
            <a:noFill/>
          </a:ln>
        </p:spPr>
        <p:txBody>
          <a:bodyPr wrap="square" anchor="t" anchorCtr="0">
            <a:spAutoFit/>
          </a:bodyPr>
          <a:p>
            <a:pPr algn="just">
              <a:lnSpc>
                <a:spcPct val="120000"/>
              </a:lnSpc>
              <a:spcAft>
                <a:spcPts val="1000"/>
              </a:spcAft>
            </a:pPr>
            <a:r>
              <a:rPr lang="zh-CN" altLang="en-US" sz="1200" dirty="0">
                <a:latin typeface="微软雅黑" panose="020B0503020204020204" pitchFamily="34" charset="-122"/>
                <a:ea typeface="微软雅黑" panose="020B0503020204020204" pitchFamily="34" charset="-122"/>
                <a:sym typeface="等线" panose="02010600030101010101" charset="-122"/>
              </a:rPr>
              <a:t>哈尔滨同创海云天科技股份有限公司成立</a:t>
            </a:r>
            <a:endParaRPr lang="zh-CN" altLang="en-US" sz="1200" dirty="0">
              <a:latin typeface="微软雅黑" panose="020B0503020204020204" pitchFamily="34" charset="-122"/>
              <a:ea typeface="微软雅黑" panose="020B0503020204020204" pitchFamily="34" charset="-122"/>
              <a:sym typeface="等线" panose="02010600030101010101" charset="-122"/>
            </a:endParaRPr>
          </a:p>
          <a:p>
            <a:pPr algn="just">
              <a:lnSpc>
                <a:spcPct val="120000"/>
              </a:lnSpc>
              <a:spcAft>
                <a:spcPts val="1000"/>
              </a:spcAft>
            </a:pPr>
            <a:r>
              <a:rPr lang="zh-CN" altLang="en-US" sz="1200" dirty="0">
                <a:latin typeface="微软雅黑" panose="020B0503020204020204" pitchFamily="34" charset="-122"/>
                <a:ea typeface="微软雅黑" panose="020B0503020204020204" pitchFamily="34" charset="-122"/>
                <a:sym typeface="等线" panose="02010600030101010101" charset="-122"/>
              </a:rPr>
              <a:t>获评 “2019深圳500强企业”</a:t>
            </a:r>
            <a:endParaRPr lang="zh-CN" altLang="en-US" sz="1200" dirty="0">
              <a:latin typeface="微软雅黑" panose="020B0503020204020204" pitchFamily="34" charset="-122"/>
              <a:ea typeface="微软雅黑" panose="020B0503020204020204" pitchFamily="34" charset="-122"/>
              <a:sym typeface="等线" panose="02010600030101010101" charset="-122"/>
            </a:endParaRPr>
          </a:p>
        </p:txBody>
      </p:sp>
      <p:sp>
        <p:nvSpPr>
          <p:cNvPr id="20522" name="矩形 94"/>
          <p:cNvSpPr/>
          <p:nvPr/>
        </p:nvSpPr>
        <p:spPr>
          <a:xfrm>
            <a:off x="6478588" y="4933950"/>
            <a:ext cx="1631950" cy="534988"/>
          </a:xfrm>
          <a:prstGeom prst="rect">
            <a:avLst/>
          </a:prstGeom>
          <a:noFill/>
          <a:ln w="9525">
            <a:noFill/>
          </a:ln>
        </p:spPr>
        <p:txBody>
          <a:bodyPr wrap="square" anchor="t" anchorCtr="0">
            <a:spAutoFit/>
          </a:bodyPr>
          <a:p>
            <a:pPr algn="just">
              <a:lnSpc>
                <a:spcPct val="120000"/>
              </a:lnSpc>
            </a:pPr>
            <a:r>
              <a:rPr lang="zh-CN" altLang="en-US" sz="1200" dirty="0">
                <a:solidFill>
                  <a:srgbClr val="FF0000"/>
                </a:solidFill>
                <a:latin typeface="微软雅黑" panose="020B0503020204020204" pitchFamily="34" charset="-122"/>
                <a:ea typeface="微软雅黑" panose="020B0503020204020204" pitchFamily="34" charset="-122"/>
                <a:sym typeface="等线" panose="02010600030101010101" charset="-122"/>
              </a:rPr>
              <a:t>与拓维信息完成战略合并</a:t>
            </a:r>
            <a:endParaRPr lang="zh-CN" altLang="en-US" sz="1200" dirty="0">
              <a:solidFill>
                <a:srgbClr val="FF0000"/>
              </a:solidFill>
              <a:latin typeface="微软雅黑" panose="020B0503020204020204" pitchFamily="34" charset="-122"/>
              <a:ea typeface="微软雅黑" panose="020B0503020204020204" pitchFamily="34" charset="-122"/>
              <a:sym typeface="等线" panose="02010600030101010101" charset="-122"/>
            </a:endParaRPr>
          </a:p>
        </p:txBody>
      </p:sp>
      <p:pic>
        <p:nvPicPr>
          <p:cNvPr id="20523" name="图片 6" descr="板式.jpg"/>
          <p:cNvPicPr>
            <a:picLocks noChangeAspect="1"/>
          </p:cNvPicPr>
          <p:nvPr/>
        </p:nvPicPr>
        <p:blipFill>
          <a:blip r:embed="rId1">
            <a:lum contrast="9999"/>
          </a:blip>
          <a:srcRect b="84714"/>
          <a:stretch>
            <a:fillRect/>
          </a:stretch>
        </p:blipFill>
        <p:spPr>
          <a:xfrm>
            <a:off x="0" y="0"/>
            <a:ext cx="12192000" cy="1096963"/>
          </a:xfrm>
          <a:prstGeom prst="rect">
            <a:avLst/>
          </a:prstGeom>
          <a:noFill/>
          <a:ln w="9525">
            <a:noFill/>
          </a:ln>
        </p:spPr>
      </p:pic>
      <p:sp>
        <p:nvSpPr>
          <p:cNvPr id="20524" name="文本框 107"/>
          <p:cNvSpPr txBox="1"/>
          <p:nvPr/>
        </p:nvSpPr>
        <p:spPr>
          <a:xfrm>
            <a:off x="631825" y="287338"/>
            <a:ext cx="12192000" cy="646112"/>
          </a:xfrm>
          <a:prstGeom prst="rect">
            <a:avLst/>
          </a:prstGeom>
          <a:noFill/>
          <a:ln w="9525">
            <a:noFill/>
          </a:ln>
        </p:spPr>
        <p:txBody>
          <a:bodyPr wrap="square" anchor="t" anchorCtr="0">
            <a:spAutoFit/>
          </a:bodyPr>
          <a:p>
            <a:r>
              <a:rPr lang="zh-CN" altLang="en-US" sz="3600" b="1" dirty="0">
                <a:solidFill>
                  <a:schemeClr val="bg1"/>
                </a:solidFill>
                <a:latin typeface="思源黑体 CN Bold" pitchFamily="34" charset="-122"/>
                <a:ea typeface="思源黑体 CN Bold" pitchFamily="34" charset="-122"/>
                <a:sym typeface="Noto Serif CJK SC" pitchFamily="18" charset="-122"/>
              </a:rPr>
              <a:t>发展</a:t>
            </a:r>
            <a:r>
              <a:rPr lang="zh-CN" altLang="en-US" sz="3600" b="1" dirty="0">
                <a:solidFill>
                  <a:schemeClr val="bg1"/>
                </a:solidFill>
                <a:latin typeface="微软雅黑" panose="020B0503020204020204" pitchFamily="34" charset="-122"/>
                <a:ea typeface="微软雅黑" panose="020B0503020204020204" pitchFamily="34" charset="-122"/>
                <a:sym typeface="Noto Serif CJK SC" pitchFamily="18" charset="-122"/>
              </a:rPr>
              <a:t>历程</a:t>
            </a:r>
            <a:endParaRPr lang="zh-CN" altLang="en-US" sz="3600" b="1" dirty="0">
              <a:solidFill>
                <a:schemeClr val="bg1"/>
              </a:solidFill>
              <a:latin typeface="微软雅黑" panose="020B0503020204020204" pitchFamily="34" charset="-122"/>
              <a:ea typeface="微软雅黑" panose="020B0503020204020204" pitchFamily="34" charset="-122"/>
              <a:sym typeface="Noto Serif CJK SC" pitchFamily="18" charset="-122"/>
            </a:endParaRPr>
          </a:p>
        </p:txBody>
      </p:sp>
      <p:pic>
        <p:nvPicPr>
          <p:cNvPr id="20525" name="Picture 3" descr="F:\林子20150428\H 海云天\海云天ppt\1226\板式.png"/>
          <p:cNvPicPr>
            <a:picLocks noChangeAspect="1"/>
          </p:cNvPicPr>
          <p:nvPr/>
        </p:nvPicPr>
        <p:blipFill>
          <a:blip r:embed="rId2"/>
          <a:stretch>
            <a:fillRect/>
          </a:stretch>
        </p:blipFill>
        <p:spPr>
          <a:xfrm>
            <a:off x="9664700" y="260350"/>
            <a:ext cx="2151063" cy="558800"/>
          </a:xfrm>
          <a:prstGeom prst="rect">
            <a:avLst/>
          </a:prstGeom>
          <a:noFill/>
          <a:ln w="9525">
            <a:noFill/>
          </a:ln>
        </p:spPr>
      </p:pic>
    </p:spTree>
  </p:cSld>
  <p:clrMapOvr>
    <a:masterClrMapping/>
  </p:clrMapOvr>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xml><?xml version="1.0" encoding="utf-8"?>
<p:tagLst xmlns:p="http://schemas.openxmlformats.org/presentationml/2006/main">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2_1"/>
  <p:tag name="KSO_WM_UNIT_ID" val="custom20204529_9*h_i*2_1"/>
  <p:tag name="KSO_WM_TEMPLATE_CATEGORY" val="custom"/>
  <p:tag name="KSO_WM_TEMPLATE_INDEX" val="20204529"/>
  <p:tag name="KSO_WM_UNIT_LAYERLEVEL" val="1_1"/>
  <p:tag name="KSO_WM_TAG_VERSION" val="1.0"/>
  <p:tag name="KSO_WM_BEAUTIFY_FLAG" val="#wm#"/>
</p:tagLst>
</file>

<file path=ppt/tags/tag11.xml><?xml version="1.0" encoding="utf-8"?>
<p:tagLst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1_1"/>
  <p:tag name="KSO_WM_UNIT_ID" val="custom20204529_9*h_i*1_1"/>
  <p:tag name="KSO_WM_TEMPLATE_CATEGORY" val="custom"/>
  <p:tag name="KSO_WM_TEMPLATE_INDEX" val="20204529"/>
  <p:tag name="KSO_WM_UNIT_LAYERLEVEL" val="1_1"/>
  <p:tag name="KSO_WM_TAG_VERSION" val="1.0"/>
  <p:tag name="KSO_WM_BEAUTIFY_FLAG" val="#wm#"/>
</p:tagLst>
</file>

<file path=ppt/tags/tag12.xml><?xml version="1.0" encoding="utf-8"?>
<p:tagLst xmlns:p="http://schemas.openxmlformats.org/presentationml/2006/main">
  <p:tag name="KSO_WM_UNIT_PRESET_TEXT" val="单击此处添加文本具体内容，简明扼要的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custom20204467_37*m_h_f*1_1_1"/>
  <p:tag name="KSO_WM_TEMPLATE_CATEGORY" val="custom"/>
  <p:tag name="KSO_WM_TEMPLATE_INDEX" val="20204467"/>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13.xml><?xml version="1.0" encoding="utf-8"?>
<p:tagLst xmlns:p="http://schemas.openxmlformats.org/presentationml/2006/main">
  <p:tag name="KSO_WM_UNIT_TEXT_PART_ID_V2" val="d-3-1"/>
  <p:tag name="KSO_WM_UNIT_COLOR_SCHEME_SHAPE_ID" val="50"/>
  <p:tag name="KSO_WM_UNIT_COLOR_SCHEME_PARENT_PAGE" val="0_1"/>
  <p:tag name="KSO_WM_UNIT_PRESET_TEXT" val="点击此处添加正文文字，文字是您思想的提炼，请尽可能言简意赅的阐述您的观点。"/>
  <p:tag name="KSO_WM_UNIT_NOCLEAR" val="0"/>
  <p:tag name="KSO_WM_UNIT_VALUE" val="39"/>
  <p:tag name="KSO_WM_UNIT_HIGHLIGHT" val="0"/>
  <p:tag name="KSO_WM_UNIT_COMPATIBLE" val="0"/>
  <p:tag name="KSO_WM_UNIT_DIAGRAM_ISNUMVISUAL" val="0"/>
  <p:tag name="KSO_WM_UNIT_DIAGRAM_ISREFERUNIT" val="0"/>
  <p:tag name="KSO_WM_DIAGRAM_GROUP_CODE" val="l1-3"/>
  <p:tag name="KSO_WM_UNIT_TYPE" val="l_h_f"/>
  <p:tag name="KSO_WM_UNIT_INDEX" val="1_2_1"/>
  <p:tag name="KSO_WM_UNIT_LAYERLEVEL" val="1_1_1"/>
  <p:tag name="KSO_WM_TAG_VERSION" val="1.0"/>
  <p:tag name="KSO_WM_BEAUTIFY_FLAG" val="#wm#"/>
  <p:tag name="KSO_WM_TEMPLATE_CATEGORY" val="custom"/>
  <p:tag name="KSO_WM_TEMPLATE_INDEX" val="20204557"/>
  <p:tag name="KSO_WM_UNIT_ID" val="custom20204557_24*l_h_f*1_2_1"/>
  <p:tag name="KSO_WM_UNIT_DIAGRAM_MODELTYPE" val="stripeEnum"/>
  <p:tag name="KSO_WM_UNIT_TEXT_FILL_FORE_SCHEMECOLOR_INDEX" val="13"/>
  <p:tag name="KSO_WM_UNIT_TEXT_FILL_TYPE" val="1"/>
  <p:tag name="KSO_WM_UNIT_USESOURCEFORMAT_APPLY" val="1"/>
</p:tagLst>
</file>

<file path=ppt/tags/tag14.xml><?xml version="1.0" encoding="utf-8"?>
<p:tagLst xmlns:p="http://schemas.openxmlformats.org/presentationml/2006/main">
  <p:tag name="KSO_WM_UNIT_TEXT_PART_ID_V2" val="d-3-1"/>
  <p:tag name="KSO_WM_UNIT_COLOR_SCHEME_SHAPE_ID" val="59"/>
  <p:tag name="KSO_WM_UNIT_COLOR_SCHEME_PARENT_PAGE" val="0_1"/>
  <p:tag name="KSO_WM_UNIT_PRESET_TEXT" val="点击此处添加正文文字，文字是您思想的提炼，请尽可能言简意赅的阐述您的观点。"/>
  <p:tag name="KSO_WM_UNIT_NOCLEAR" val="0"/>
  <p:tag name="KSO_WM_UNIT_HIGHLIGHT" val="0"/>
  <p:tag name="KSO_WM_UNIT_COMPATIBLE" val="0"/>
  <p:tag name="KSO_WM_UNIT_DIAGRAM_ISNUMVISUAL" val="0"/>
  <p:tag name="KSO_WM_UNIT_DIAGRAM_ISREFERUNIT" val="0"/>
  <p:tag name="KSO_WM_DIAGRAM_GROUP_CODE" val="l1-3"/>
  <p:tag name="KSO_WM_UNIT_TYPE" val="l_h_f"/>
  <p:tag name="KSO_WM_UNIT_INDEX" val="1_1_1"/>
  <p:tag name="KSO_WM_UNIT_LAYERLEVEL" val="1_1_1"/>
  <p:tag name="KSO_WM_TAG_VERSION" val="1.0"/>
  <p:tag name="KSO_WM_BEAUTIFY_FLAG" val="#wm#"/>
  <p:tag name="KSO_WM_TEMPLATE_CATEGORY" val="custom"/>
  <p:tag name="KSO_WM_TEMPLATE_INDEX" val="20204557"/>
  <p:tag name="KSO_WM_UNIT_ID" val="custom20204557_24*l_h_f*1_1_1"/>
  <p:tag name="KSO_WM_UNIT_DIAGRAM_MODELTYPE" val="stripeEnum"/>
  <p:tag name="KSO_WM_UNIT_TEXT_FILL_FORE_SCHEMECOLOR_INDEX" val="13"/>
  <p:tag name="KSO_WM_UNIT_TEXT_FILL_TYPE" val="1"/>
  <p:tag name="KSO_WM_UNIT_USESOURCEFORMAT_APPLY" val="1"/>
</p:tagLst>
</file>

<file path=ppt/tags/tag15.xml><?xml version="1.0" encoding="utf-8"?>
<p:tagLst xmlns:p="http://schemas.openxmlformats.org/presentationml/2006/main">
  <p:tag name="KSO_WM_UNIT_COLOR_SCHEME_SHAPE_ID" val="47"/>
  <p:tag name="KSO_WM_UNIT_COLOR_SCHEME_PARENT_PAGE" val="0_1"/>
  <p:tag name="KSO_WM_UNIT_HIGHLIGHT" val="0"/>
  <p:tag name="KSO_WM_UNIT_COMPATIBLE" val="0"/>
  <p:tag name="KSO_WM_UNIT_DIAGRAM_ISNUMVISUAL" val="0"/>
  <p:tag name="KSO_WM_UNIT_DIAGRAM_ISREFERUNIT" val="0"/>
  <p:tag name="KSO_WM_DIAGRAM_GROUP_CODE" val="l1-3"/>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4557"/>
  <p:tag name="KSO_WM_UNIT_ID" val="custom20204557_24*l_h_i*1_2_1"/>
  <p:tag name="KSO_WM_UNIT_DIAGRAM_MODELTYPE" val="stripeEnum"/>
  <p:tag name="KSO_WM_UNIT_TEXT_FILL_FORE_SCHEMECOLOR_INDEX" val="14"/>
  <p:tag name="KSO_WM_UNIT_TEXT_FILL_TYPE" val="1"/>
  <p:tag name="KSO_WM_UNIT_USESOURCEFORMAT_APPLY" val="1"/>
</p:tagLst>
</file>

<file path=ppt/tags/tag16.xml><?xml version="1.0" encoding="utf-8"?>
<p:tagLst xmlns:p="http://schemas.openxmlformats.org/presentationml/2006/main">
  <p:tag name="KSO_WM_UNIT_DEFAULT_FONT" val="16;20;2"/>
  <p:tag name="KSO_WM_UNIT_BLOCK" val="0"/>
  <p:tag name="KSO_WM_UNIT_PRESET_TEXT" val="单击此处输入你的正文，文字是您思想的提炼;&#10;为了最终演示发布的良好效果，请尽量言简意赅的阐述观点；根据需要可酌情增减文字。"/>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ID" val="custom20204529_9*h_f*1_1"/>
  <p:tag name="KSO_WM_TEMPLATE_CATEGORY" val="custom"/>
  <p:tag name="KSO_WM_TEMPLATE_INDEX" val="20204529"/>
  <p:tag name="KSO_WM_UNIT_LAYERLEVEL" val="1_1"/>
  <p:tag name="KSO_WM_TAG_VERSION" val="1.0"/>
  <p:tag name="KSO_WM_BEAUTIFY_FLAG" val="#wm#"/>
</p:tagLst>
</file>

<file path=ppt/tags/tag17.xml><?xml version="1.0" encoding="utf-8"?>
<p:tagLst xmlns:p="http://schemas.openxmlformats.org/presentationml/2006/main">
  <p:tag name="REFSHAPE" val="307410460"/>
</p:tagLst>
</file>

<file path=ppt/tags/tag18.xml><?xml version="1.0" encoding="utf-8"?>
<p:tagLst xmlns:p="http://schemas.openxmlformats.org/presentationml/2006/main">
  <p:tag name="KSO_WM_UNIT_PLACING_PICTURE_USER_VIEWPORT" val="{&quot;height&quot;:2516,&quot;width&quot;:5185}"/>
</p:tagLst>
</file>

<file path=ppt/tags/tag19.xml><?xml version="1.0" encoding="utf-8"?>
<p:tagLst xmlns:p="http://schemas.openxmlformats.org/presentationml/2006/main">
  <p:tag name="KSO_WM_UNIT_PLACING_PICTURE_USER_VIEWPORT" val="{&quot;height&quot;:2517.1653543307089,&quot;width&quot;:5187.4015748031497}"/>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xml><?xml version="1.0" encoding="utf-8"?>
<p:tagLst xmlns:p="http://schemas.openxmlformats.org/presentationml/2006/main">
  <p:tag name="KSO_WM_UNIT_PLACING_PICTURE_USER_VIEWPORT" val="{&quot;height&quot;:2517.1653543307089,&quot;width&quot;:5187.4015748031497}"/>
</p:tagLst>
</file>

<file path=ppt/tags/tag21.xml><?xml version="1.0" encoding="utf-8"?>
<p:tagLst xmlns:p="http://schemas.openxmlformats.org/presentationml/2006/main">
  <p:tag name="KSO_WM_UNIT_PLACING_PICTURE_USER_VIEWPORT" val="{&quot;height&quot;:2517.1653543307089,&quot;width&quot;:5187.4015748031497}"/>
</p:tagLst>
</file>

<file path=ppt/tags/tag2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frame&quot;,&quot;left&quot;:0.0,&quot;top&quot;:0.0,&quot;right&quot;:0.0,&quot;bottom&quot;:0.0,&quot;leftAbs&quot;:false,&quot;topAbs&quot;:false,&quot;rightAbs&quot;:false,&quot;bottomAbs&quot;:false}]}"/>
  <p:tag name="KSO_WM_SLIDE_BACKGROUND" val="[&quot;frame&quot;]"/>
  <p:tag name="KSO_WM_SLIDE_RATIO" val="1.777778"/>
  <p:tag name="KSO_WM_SLIDE_ID" val="custom20204467_37"/>
  <p:tag name="KSO_WM_TEMPLATE_SUBCATEGORY" val="0"/>
  <p:tag name="KSO_WM_TEMPLATE_MASTER_TYPE" val="1"/>
  <p:tag name="KSO_WM_TEMPLATE_COLOR_TYPE" val="1"/>
  <p:tag name="KSO_WM_SLIDE_TYPE" val="text"/>
  <p:tag name="KSO_WM_SLIDE_SUBTYPE" val="diag"/>
  <p:tag name="KSO_WM_SLIDE_ITEM_CNT" val="5"/>
  <p:tag name="KSO_WM_SLIDE_INDEX" val="37"/>
  <p:tag name="KSO_WM_SLIDE_SIZE" val="829.471*265.828"/>
  <p:tag name="KSO_WM_SLIDE_POSITION" val="65.2643*173.84"/>
  <p:tag name="KSO_WM_DIAGRAM_GROUP_CODE" val="m1-1"/>
  <p:tag name="KSO_WM_SLIDE_DIAGTYPE" val="m"/>
  <p:tag name="KSO_WM_TAG_VERSION" val="1.0"/>
  <p:tag name="KSO_WM_BEAUTIFY_FLAG" val="#wm#"/>
  <p:tag name="KSO_WM_TEMPLATE_CATEGORY" val="custom"/>
  <p:tag name="KSO_WM_TEMPLATE_INDEX" val="20204467"/>
  <p:tag name="KSO_WM_SLIDE_LAYOUT" val="a_i_m"/>
  <p:tag name="KSO_WM_SLIDE_LAYOUT_CNT" val="1_1_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26"/>
  <p:tag name="KSO_WM_UNIT_TYPE" val="b"/>
  <p:tag name="KSO_WM_UNIT_INDEX" val="1"/>
  <p:tag name="KSO_WM_UNIT_PRESET_TEXT" val="单击此处添加副标题内容"/>
  <p:tag name="KSO_WM_TEMPLATE_CATEGORY" val="custom"/>
  <p:tag name="KSO_WM_TEMPLATE_INDEX" val="20204463"/>
  <p:tag name="KSO_WM_UNIT_ID" val="custom20204463_46*b*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1"/>
  <p:tag name="KSO_WM_UNIT_VALUE" val="10"/>
  <p:tag name="KSO_WM_UNIT_TYPE" val="a"/>
  <p:tag name="KSO_WM_UNIT_INDEX" val="1"/>
  <p:tag name="KSO_WM_UNIT_PRESET_TEXT" val="谢谢聆听"/>
  <p:tag name="KSO_WM_TEMPLATE_CATEGORY" val="custom"/>
  <p:tag name="KSO_WM_TEMPLATE_INDEX" val="20204463"/>
  <p:tag name="KSO_WM_UNIT_ID" val="custom20204463_46*a*1"/>
</p:tagLst>
</file>

<file path=ppt/tags/tag25.xml><?xml version="1.0" encoding="utf-8"?>
<p:tagLst xmlns:p="http://schemas.openxmlformats.org/presentationml/2006/main">
  <p:tag name="KSO_WM_BEAUTIFY_FLAG" val="#wm#"/>
  <p:tag name="KSO_WM_TEMPLATE_SUBCATEGORY" val="0"/>
  <p:tag name="KSO_WM_SLIDE_TYPE" val="endPage"/>
  <p:tag name="KSO_WM_SLIDE_SUBTYPE" val="pureTxt"/>
  <p:tag name="KSO_WM_SLIDE_ITEM_CNT" val="0"/>
  <p:tag name="KSO_WM_SLIDE_INDEX" val="46"/>
  <p:tag name="KSO_WM_TAG_VERSION" val="1.0"/>
  <p:tag name="KSO_WM_SLIDE_LAYOUT" val="a_b"/>
  <p:tag name="KSO_WM_SLIDE_LAYOUT_CNT" val="1_1"/>
  <p:tag name="KSO_WM_TEMPLATE_MASTER_TYPE" val="1"/>
  <p:tag name="KSO_WM_TEMPLATE_COLOR_TYPE" val="1"/>
  <p:tag name="KSO_WM_TEMPLATE_CATEGORY" val="custom"/>
  <p:tag name="KSO_WM_TEMPLATE_INDEX" val="20204463"/>
  <p:tag name="KSO_WM_SLIDE_ID" val="custom20204463_46"/>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LAYERLEVEL" val="1_1_1_1"/>
  <p:tag name="KSO_WM_TAG_VERSION" val="1.0"/>
  <p:tag name="KSO_WM_BEAUTIFY_FLAG" val="#wm#"/>
  <p:tag name="KSO_WM_TEMPLATE_CATEGORY" val="custom"/>
  <p:tag name="KSO_WM_TEMPLATE_INDEX" val="20204573"/>
  <p:tag name="KSO_WM_UNIT_ID" val="custom20204573_32*n_h_h_i*1_1_1_1"/>
  <p:tag name="KSO_WM_UNIT_LINE_FORE_SCHEMECOLOR_INDEX" val="6"/>
  <p:tag name="KSO_WM_UNIT_LINE_FILL_TYPE" val="2"/>
  <p:tag name="KSO_WM_UNIT_USESOURCEFORMAT_APPLY"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2_1"/>
  <p:tag name="KSO_WM_UNIT_LAYERLEVEL" val="1_1_1_1"/>
  <p:tag name="KSO_WM_TAG_VERSION" val="1.0"/>
  <p:tag name="KSO_WM_BEAUTIFY_FLAG" val="#wm#"/>
  <p:tag name="KSO_WM_TEMPLATE_CATEGORY" val="custom"/>
  <p:tag name="KSO_WM_TEMPLATE_INDEX" val="20204573"/>
  <p:tag name="KSO_WM_UNIT_ID" val="custom20204573_32*n_h_h_i*1_1_2_1"/>
  <p:tag name="KSO_WM_UNIT_LINE_FORE_SCHEMECOLOR_INDEX" val="6"/>
  <p:tag name="KSO_WM_UNIT_LINE_FILL_TYPE" val="2"/>
  <p:tag name="KSO_WM_UNIT_USESOURCEFORMAT_APPLY" val="1"/>
</p:tagLst>
</file>

<file path=ppt/tags/tag28.xml><?xml version="1.0" encoding="utf-8"?>
<p:tagLst xmlns:p="http://schemas.openxmlformats.org/presentationml/2006/main">
  <p:tag name="KSO_WM_UNIT_PRESET_TEXT" val="单击此处输入你的正文，文字是您思想的提炼，为了最终演示发布的良好效果，请尽量言简意赅的阐述观点"/>
  <p:tag name="KSO_WM_UNIT_NOCLEAR" val="0"/>
  <p:tag name="KSO_WM_UNIT_VALUE" val="48"/>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LAYERLEVEL" val="1_1_1_1"/>
  <p:tag name="KSO_WM_TAG_VERSION" val="1.0"/>
  <p:tag name="KSO_WM_BEAUTIFY_FLAG" val="#wm#"/>
  <p:tag name="KSO_WM_TEMPLATE_CATEGORY" val="custom"/>
  <p:tag name="KSO_WM_TEMPLATE_INDEX" val="20204573"/>
  <p:tag name="KSO_WM_UNIT_ID" val="custom20204573_32*n_h_h_f*1_1_1_1"/>
  <p:tag name="KSO_WM_UNIT_TEXT_FILL_FORE_SCHEMECOLOR_INDEX" val="13"/>
  <p:tag name="KSO_WM_UNIT_TEXT_FILL_TYPE" val="1"/>
  <p:tag name="KSO_WM_UNIT_USESOURCEFORMAT_APPLY" val="1"/>
</p:tagLst>
</file>

<file path=ppt/tags/tag29.xml><?xml version="1.0" encoding="utf-8"?>
<p:tagLst xmlns:p="http://schemas.openxmlformats.org/presentationml/2006/main">
  <p:tag name="KSO_WM_UNIT_ISCONTENTSTITLE" val="0"/>
  <p:tag name="KSO_WM_UNIT_PRESET_TEXT" val="请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n1-1"/>
  <p:tag name="KSO_WM_UNIT_TYPE" val="n_h_h_a"/>
  <p:tag name="KSO_WM_UNIT_INDEX" val="1_1_2_1"/>
  <p:tag name="KSO_WM_UNIT_LAYERLEVEL" val="1_1_1_1"/>
  <p:tag name="KSO_WM_TAG_VERSION" val="1.0"/>
  <p:tag name="KSO_WM_BEAUTIFY_FLAG" val="#wm#"/>
  <p:tag name="KSO_WM_TEMPLATE_CATEGORY" val="custom"/>
  <p:tag name="KSO_WM_TEMPLATE_INDEX" val="20204573"/>
  <p:tag name="KSO_WM_UNIT_ID" val="custom20204573_32*n_h_h_a*1_1_2_1"/>
  <p:tag name="KSO_WM_UNIT_TEXT_FILL_FORE_SCHEMECOLOR_INDEX" val="6"/>
  <p:tag name="KSO_WM_UNIT_TEXT_FILL_TYPE" val="1"/>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48"/>
  <p:tag name="KSO_WM_UNIT_HIGHLIGHT" val="0"/>
  <p:tag name="KSO_WM_UNIT_COMPATIBLE" val="0"/>
  <p:tag name="KSO_WM_UNIT_DIAGRAM_ISNUMVISUAL" val="0"/>
  <p:tag name="KSO_WM_UNIT_DIAGRAM_ISREFERUNIT" val="0"/>
  <p:tag name="KSO_WM_DIAGRAM_GROUP_CODE" val="n1-1"/>
  <p:tag name="KSO_WM_UNIT_TYPE" val="n_h_h_f"/>
  <p:tag name="KSO_WM_UNIT_INDEX" val="1_1_2_1"/>
  <p:tag name="KSO_WM_UNIT_LAYERLEVEL" val="1_1_1_1"/>
  <p:tag name="KSO_WM_TAG_VERSION" val="1.0"/>
  <p:tag name="KSO_WM_BEAUTIFY_FLAG" val="#wm#"/>
  <p:tag name="KSO_WM_TEMPLATE_CATEGORY" val="custom"/>
  <p:tag name="KSO_WM_TEMPLATE_INDEX" val="20204573"/>
  <p:tag name="KSO_WM_UNIT_ID" val="custom20204573_32*n_h_h_f*1_1_2_1"/>
  <p:tag name="KSO_WM_UNIT_TEXT_FILL_FORE_SCHEMECOLOR_INDEX" val="13"/>
  <p:tag name="KSO_WM_UNIT_TEXT_FILL_TYPE" val="1"/>
  <p:tag name="KSO_WM_UNIT_USESOURCEFORMAT_APPLY" val="1"/>
</p:tagLst>
</file>

<file path=ppt/tags/tag31.xml><?xml version="1.0" encoding="utf-8"?>
<p:tagLst xmlns:p="http://schemas.openxmlformats.org/presentationml/2006/main">
  <p:tag name="KSO_WM_UNIT_ISCONTENTSTITLE" val="0"/>
  <p:tag name="KSO_WM_UNIT_PRESET_TEXT" val="添加标题"/>
  <p:tag name="KSO_WM_UNIT_NOCLEAR" val="0"/>
  <p:tag name="KSO_WM_UNIT_VALUE" val="16"/>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LAYERLEVEL" val="1_1_1"/>
  <p:tag name="KSO_WM_TAG_VERSION" val="1.0"/>
  <p:tag name="KSO_WM_BEAUTIFY_FLAG" val="#wm#"/>
  <p:tag name="KSO_WM_TEMPLATE_CATEGORY" val="custom"/>
  <p:tag name="KSO_WM_TEMPLATE_INDEX" val="20204573"/>
  <p:tag name="KSO_WM_UNIT_ID" val="custom20204573_32*n_h_a*1_1_1"/>
  <p:tag name="KSO_WM_UNIT_FILL_FORE_SCHEMECOLOR_INDEX" val="5"/>
  <p:tag name="KSO_WM_UNIT_FILL_TYPE" val="1"/>
  <p:tag name="KSO_WM_UNIT_TEXT_FILL_FORE_SCHEMECOLOR_INDEX" val="14"/>
  <p:tag name="KSO_WM_UNIT_TEXT_FILL_TYPE" val="1"/>
  <p:tag name="KSO_WM_UNIT_USESOURCEFORMAT_APPLY" val="1"/>
</p:tagLst>
</file>

<file path=ppt/tags/tag32.xml><?xml version="1.0" encoding="utf-8"?>
<p:tagLst xmlns:p="http://schemas.openxmlformats.org/presentationml/2006/main">
  <p:tag name="KSO_WM_UNIT_ISCONTENTSTITLE" val="0"/>
  <p:tag name="KSO_WM_UNIT_PRESET_TEXT" val="请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LAYERLEVEL" val="1_1_1_1"/>
  <p:tag name="KSO_WM_TAG_VERSION" val="1.0"/>
  <p:tag name="KSO_WM_BEAUTIFY_FLAG" val="#wm#"/>
  <p:tag name="KSO_WM_TEMPLATE_CATEGORY" val="custom"/>
  <p:tag name="KSO_WM_TEMPLATE_INDEX" val="20204573"/>
  <p:tag name="KSO_WM_UNIT_ID" val="custom20204573_32*n_h_h_a*1_1_1_1"/>
  <p:tag name="KSO_WM_UNIT_TEXT_FILL_FORE_SCHEMECOLOR_INDEX" val="6"/>
  <p:tag name="KSO_WM_UNIT_TEXT_FILL_TYPE" val="1"/>
  <p:tag name="KSO_WM_UNIT_USESOURCEFORMAT_APPLY"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1"/>
  <p:tag name="KSO_WM_UNIT_ID" val="custom20204484_24*l_h_i*1_1_1"/>
  <p:tag name="KSO_WM_TEMPLATE_CATEGORY" val="custom"/>
  <p:tag name="KSO_WM_TEMPLATE_INDEX" val="202044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2_1"/>
  <p:tag name="KSO_WM_UNIT_ID" val="custom20204484_24*l_h_i*1_2_1"/>
  <p:tag name="KSO_WM_TEMPLATE_CATEGORY" val="custom"/>
  <p:tag name="KSO_WM_TEMPLATE_INDEX" val="20204484"/>
  <p:tag name="KSO_WM_UNIT_LAYERLEVEL" val="1_1_1"/>
  <p:tag name="KSO_WM_TAG_VERSION" val="1.0"/>
  <p:tag name="KSO_WM_BEAUTIFY_FLAG" val="#wm#"/>
  <p:tag name="KSO_WM_UNIT_FILL_FORE_SCHEMECOLOR_INDEX" val="10"/>
  <p:tag name="KSO_WM_UNIT_FILL_TYPE" val="1"/>
  <p:tag name="KSO_WM_UNIT_TEXT_FILL_FORE_SCHEMECOLOR_INDEX" val="2"/>
  <p:tag name="KSO_WM_UNIT_TEXT_FILL_TYPE" val="1"/>
  <p:tag name="KSO_WM_UNIT_USESOURCEFORMAT_APPLY"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3_1"/>
  <p:tag name="KSO_WM_UNIT_ID" val="custom20204484_24*l_h_i*1_3_1"/>
  <p:tag name="KSO_WM_TEMPLATE_CATEGORY" val="custom"/>
  <p:tag name="KSO_WM_TEMPLATE_INDEX" val="202044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4_1"/>
  <p:tag name="KSO_WM_UNIT_ID" val="custom20204484_24*l_h_i*1_4_1"/>
  <p:tag name="KSO_WM_TEMPLATE_CATEGORY" val="custom"/>
  <p:tag name="KSO_WM_TEMPLATE_INDEX" val="20204484"/>
  <p:tag name="KSO_WM_UNIT_LAYERLEVEL" val="1_1_1"/>
  <p:tag name="KSO_WM_TAG_VERSION" val="1.0"/>
  <p:tag name="KSO_WM_BEAUTIFY_FLAG" val="#wm#"/>
  <p:tag name="KSO_WM_UNIT_FILL_FORE_SCHEMECOLOR_INDEX" val="10"/>
  <p:tag name="KSO_WM_UNIT_FILL_TYPE" val="1"/>
  <p:tag name="KSO_WM_UNIT_TEXT_FILL_FORE_SCHEMECOLOR_INDEX" val="2"/>
  <p:tag name="KSO_WM_UNIT_TEXT_FILL_TYPE" val="1"/>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5_1"/>
  <p:tag name="KSO_WM_UNIT_ID" val="custom20204484_24*l_h_i*1_5_1"/>
  <p:tag name="KSO_WM_TEMPLATE_CATEGORY" val="custom"/>
  <p:tag name="KSO_WM_TEMPLATE_INDEX" val="202044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6_1"/>
  <p:tag name="KSO_WM_UNIT_ID" val="custom20204484_24*l_h_i*1_6_1"/>
  <p:tag name="KSO_WM_TEMPLATE_CATEGORY" val="custom"/>
  <p:tag name="KSO_WM_TEMPLATE_INDEX" val="20204484"/>
  <p:tag name="KSO_WM_UNIT_LAYERLEVEL" val="1_1_1"/>
  <p:tag name="KSO_WM_TAG_VERSION" val="1.0"/>
  <p:tag name="KSO_WM_BEAUTIFY_FLAG" val="#wm#"/>
  <p:tag name="KSO_WM_UNIT_FILL_FORE_SCHEMECOLOR_INDEX" val="10"/>
  <p:tag name="KSO_WM_UNIT_FILL_TYPE" val="1"/>
  <p:tag name="KSO_WM_UNIT_TEXT_FILL_FORE_SCHEMECOLOR_INDEX" val="2"/>
  <p:tag name="KSO_WM_UNIT_TEXT_FILL_TYPE" val="1"/>
  <p:tag name="KSO_WM_UNIT_USESOURCEFORMAT_APPLY"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5_1"/>
  <p:tag name="KSO_WM_UNIT_ID" val="custom20204484_24*l_h_i*1_5_1"/>
  <p:tag name="KSO_WM_TEMPLATE_CATEGORY" val="custom"/>
  <p:tag name="KSO_WM_TEMPLATE_INDEX" val="202044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6_1"/>
  <p:tag name="KSO_WM_UNIT_ID" val="custom20204484_24*l_h_i*1_6_1"/>
  <p:tag name="KSO_WM_TEMPLATE_CATEGORY" val="custom"/>
  <p:tag name="KSO_WM_TEMPLATE_INDEX" val="20204484"/>
  <p:tag name="KSO_WM_UNIT_LAYERLEVEL" val="1_1_1"/>
  <p:tag name="KSO_WM_TAG_VERSION" val="1.0"/>
  <p:tag name="KSO_WM_BEAUTIFY_FLAG" val="#wm#"/>
  <p:tag name="KSO_WM_UNIT_FILL_FORE_SCHEMECOLOR_INDEX" val="10"/>
  <p:tag name="KSO_WM_UNIT_FILL_TYPE" val="1"/>
  <p:tag name="KSO_WM_UNIT_TEXT_FILL_FORE_SCHEMECOLOR_INDEX" val="2"/>
  <p:tag name="KSO_WM_UNIT_TEXT_FILL_TYPE" val="1"/>
  <p:tag name="KSO_WM_UNIT_USESOURCEFORMAT_APPLY" val="1"/>
</p:tagLst>
</file>

<file path=ppt/tags/tag41.xml><?xml version="1.0" encoding="utf-8"?>
<p:tagLst xmlns:p="http://schemas.openxmlformats.org/presentationml/2006/main">
  <p:tag name="KSO_WM_UNIT_VALUE" val="1306*1986"/>
  <p:tag name="KSO_WM_UNIT_HIGHLIGHT" val="0"/>
  <p:tag name="KSO_WM_UNIT_COMPATIBLE" val="0"/>
  <p:tag name="KSO_WM_UNIT_DIAGRAM_ISNUMVISUAL" val="0"/>
  <p:tag name="KSO_WM_UNIT_DIAGRAM_ISREFERUNIT" val="0"/>
  <p:tag name="KSO_WM_DIAGRAM_GROUP_CODE" val="ζ1-2"/>
  <p:tag name="KSO_WM_UNIT_TYPE" val="d"/>
  <p:tag name="KSO_WM_UNIT_INDEX" val="1"/>
  <p:tag name="KSO_WM_UNIT_ID" val="custom20203620_25*d*1"/>
  <p:tag name="KSO_WM_TEMPLATE_CATEGORY" val="custom"/>
  <p:tag name="KSO_WM_TEMPLATE_INDEX" val="20203620"/>
  <p:tag name="KSO_WM_UNIT_LAYERLEVEL" val="1"/>
  <p:tag name="KSO_WM_TAG_VERSION" val="1.0"/>
  <p:tag name="KSO_WM_BEAUTIFY_FLAG" val="#wm#"/>
  <p:tag name="KSO_WM_UNIT_USESOURCEFORMAT_APPLY" val="1"/>
  <p:tag name="KSO_WM_UNIT_SUPPORT_UNIT_TYPE" val="[&quot;all&quot;]"/>
</p:tagLst>
</file>

<file path=ppt/tags/tag42.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2"/>
  <p:tag name="KSO_WM_UNIT_TYPE" val="ζ_h_i"/>
  <p:tag name="KSO_WM_UNIT_INDEX" val="1_1_6"/>
  <p:tag name="KSO_WM_UNIT_ID" val="custom20203620_25*ζ_h_i*1_1_6"/>
  <p:tag name="KSO_WM_TEMPLATE_CATEGORY" val="custom"/>
  <p:tag name="KSO_WM_TEMPLATE_INDEX" val="20203620"/>
  <p:tag name="KSO_WM_UNIT_LAYERLEVEL" val="1_1_1"/>
  <p:tag name="KSO_WM_TAG_VERSION" val="1.0"/>
  <p:tag name="KSO_WM_BEAUTIFY_FLAG" val="#wm#"/>
  <p:tag name="KSO_WM_UNIT_LINE_FORE_SCHEMECOLOR_INDEX" val="6"/>
  <p:tag name="KSO_WM_UNIT_LINE_FILL_TYPE" val="2"/>
  <p:tag name="KSO_WM_UNIT_TEXT_FILL_FORE_SCHEMECOLOR_INDEX" val="13"/>
  <p:tag name="KSO_WM_UNIT_TEXT_FILL_TYPE" val="1"/>
  <p:tag name="KSO_WM_UNIT_USESOURCEFORMAT_APPLY" val="1"/>
</p:tagLst>
</file>

<file path=ppt/tags/tag43.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2"/>
  <p:tag name="KSO_WM_UNIT_TYPE" val="ζ_h_i"/>
  <p:tag name="KSO_WM_UNIT_INDEX" val="1_1_7"/>
  <p:tag name="KSO_WM_UNIT_ID" val="custom20203620_25*ζ_h_i*1_1_7"/>
  <p:tag name="KSO_WM_TEMPLATE_CATEGORY" val="custom"/>
  <p:tag name="KSO_WM_TEMPLATE_INDEX" val="20203620"/>
  <p:tag name="KSO_WM_UNIT_LAYERLEVEL" val="1_1_1"/>
  <p:tag name="KSO_WM_TAG_VERSION" val="1.0"/>
  <p:tag name="KSO_WM_BEAUTIFY_FLAG" val="#wm#"/>
  <p:tag name="KSO_WM_UNIT_LINE_FORE_SCHEMECOLOR_INDEX" val="6"/>
  <p:tag name="KSO_WM_UNIT_LINE_FILL_TYPE" val="2"/>
  <p:tag name="KSO_WM_UNIT_TEXT_FILL_FORE_SCHEMECOLOR_INDEX" val="13"/>
  <p:tag name="KSO_WM_UNIT_TEXT_FILL_TYPE" val="1"/>
  <p:tag name="KSO_WM_UNIT_USESOURCEFORMAT_APPLY" val="1"/>
</p:tagLst>
</file>

<file path=ppt/tags/tag44.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2"/>
  <p:tag name="KSO_WM_UNIT_TYPE" val="ζ_h_i"/>
  <p:tag name="KSO_WM_UNIT_INDEX" val="1_1_4"/>
  <p:tag name="KSO_WM_UNIT_ID" val="custom20203620_25*ζ_h_i*1_1_4"/>
  <p:tag name="KSO_WM_TEMPLATE_CATEGORY" val="custom"/>
  <p:tag name="KSO_WM_TEMPLATE_INDEX" val="20203620"/>
  <p:tag name="KSO_WM_UNIT_LAYERLEVEL" val="1_1_1"/>
  <p:tag name="KSO_WM_TAG_VERSION" val="1.0"/>
  <p:tag name="KSO_WM_BEAUTIFY_FLAG" val="#wm#"/>
  <p:tag name="KSO_WM_UNIT_LINE_FORE_SCHEMECOLOR_INDEX" val="6"/>
  <p:tag name="KSO_WM_UNIT_LINE_FILL_TYPE" val="2"/>
  <p:tag name="KSO_WM_UNIT_TEXT_FILL_FORE_SCHEMECOLOR_INDEX" val="13"/>
  <p:tag name="KSO_WM_UNIT_TEXT_FILL_TYPE" val="1"/>
  <p:tag name="KSO_WM_UNIT_USESOURCEFORMAT_APPLY" val="1"/>
</p:tagLst>
</file>

<file path=ppt/tags/tag45.xml><?xml version="1.0" encoding="utf-8"?>
<p:tagLst xmlns:p="http://schemas.openxmlformats.org/presentationml/2006/main">
  <p:tag name="KSO_WM_UNIT_DIAGRAM_MODELTYPE" val="partialZoom"/>
  <p:tag name="KSO_WM_UNIT_HIGHLIGHT" val="0"/>
  <p:tag name="KSO_WM_UNIT_COMPATIBLE" val="0"/>
  <p:tag name="KSO_WM_UNIT_DIAGRAM_ISNUMVISUAL" val="0"/>
  <p:tag name="KSO_WM_UNIT_DIAGRAM_ISREFERUNIT" val="0"/>
  <p:tag name="KSO_WM_DIAGRAM_GROUP_CODE" val="ζ1-2"/>
  <p:tag name="KSO_WM_UNIT_TYPE" val="ζ_h_i"/>
  <p:tag name="KSO_WM_UNIT_INDEX" val="1_1_5"/>
  <p:tag name="KSO_WM_UNIT_ID" val="custom20203620_25*ζ_h_i*1_1_5"/>
  <p:tag name="KSO_WM_TEMPLATE_CATEGORY" val="custom"/>
  <p:tag name="KSO_WM_TEMPLATE_INDEX" val="20203620"/>
  <p:tag name="KSO_WM_UNIT_LAYERLEVEL" val="1_1_1"/>
  <p:tag name="KSO_WM_TAG_VERSION" val="1.0"/>
  <p:tag name="KSO_WM_BEAUTIFY_FLAG" val="#wm#"/>
  <p:tag name="KSO_WM_UNIT_LINE_FORE_SCHEMECOLOR_INDEX" val="6"/>
  <p:tag name="KSO_WM_UNIT_LINE_FILL_TYPE" val="2"/>
  <p:tag name="KSO_WM_UNIT_TEXT_FILL_FORE_SCHEMECOLOR_INDEX" val="13"/>
  <p:tag name="KSO_WM_UNIT_TEXT_FILL_TYPE" val="1"/>
  <p:tag name="KSO_WM_UNIT_USESOURCEFORMAT_APPLY" val="1"/>
</p:tagLst>
</file>

<file path=ppt/tags/tag46.xml><?xml version="1.0" encoding="utf-8"?>
<p:tagLst xmlns:p="http://schemas.openxmlformats.org/presentationml/2006/main">
  <p:tag name="KSO_WM_UNIT_DIAGRAM_MODELTYPE" val="partialZoom"/>
  <p:tag name="KSO_WM_UNIT_VALUE" val="404*404"/>
  <p:tag name="KSO_WM_UNIT_HIGHLIGHT" val="0"/>
  <p:tag name="KSO_WM_UNIT_COMPATIBLE" val="0"/>
  <p:tag name="KSO_WM_UNIT_DIAGRAM_ISNUMVISUAL" val="0"/>
  <p:tag name="KSO_WM_UNIT_DIAGRAM_ISREFERUNIT" val="0"/>
  <p:tag name="KSO_WM_DIAGRAM_GROUP_CODE" val="ζ1-2"/>
  <p:tag name="KSO_WM_UNIT_TYPE" val="ζ_h_d"/>
  <p:tag name="KSO_WM_UNIT_INDEX" val="1_1_1"/>
  <p:tag name="KSO_WM_UNIT_ID" val="custom20203620_25*ζ_h_d*1_1_1"/>
  <p:tag name="KSO_WM_TEMPLATE_CATEGORY" val="custom"/>
  <p:tag name="KSO_WM_TEMPLATE_INDEX" val="20203620"/>
  <p:tag name="KSO_WM_UNIT_LAYERLEVEL" val="1_1_1"/>
  <p:tag name="KSO_WM_TAG_VERSION" val="1.0"/>
  <p:tag name="KSO_WM_BEAUTIFY_FLAG" val="#wm#"/>
  <p:tag name="KSO_WM_UNIT_USESOURCEFORMAT_APPLY" val="1"/>
  <p:tag name="KSO_WM_PARTIAL_ZOOM_ORG_WIDTH" val="19200"/>
  <p:tag name="KSO_WM_PARTIAL_ZOOM_ORG_HEIGHT" val="10800"/>
  <p:tag name="KSO_WM_PARTIAL_ZOOM_CONFIRM_ZOOM_AREA" val="1"/>
  <p:tag name="KSO_WM_UNIT_SUPPORT_UNIT_TYPE" val="[&quot;all&quot;]"/>
</p:tagLst>
</file>

<file path=ppt/tags/tag47.xml><?xml version="1.0" encoding="utf-8"?>
<p:tagLst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1_1"/>
  <p:tag name="KSO_WM_UNIT_ID" val="custom20204529_9*h_i*1_1"/>
  <p:tag name="KSO_WM_TEMPLATE_CATEGORY" val="custom"/>
  <p:tag name="KSO_WM_TEMPLATE_INDEX" val="20204529"/>
  <p:tag name="KSO_WM_UNIT_LAYERLEVEL" val="1_1"/>
  <p:tag name="KSO_WM_TAG_VERSION" val="1.0"/>
  <p:tag name="KSO_WM_BEAUTIFY_FLAG" val="#wm#"/>
</p:tagLst>
</file>

<file path=ppt/tags/tag48.xml><?xml version="1.0" encoding="utf-8"?>
<p:tagLst xmlns:p="http://schemas.openxmlformats.org/presentationml/2006/main">
  <p:tag name="KSO_WM_UNIT_DEFAULT_FONT" val="16;20;2"/>
  <p:tag name="KSO_WM_UNIT_BLOCK" val="0"/>
  <p:tag name="KSO_WM_UNIT_PRESET_TEXT" val="单击此处输入你的正文，文字是您思想的提炼;&#10;为了最终演示发布的良好效果，请尽量言简意赅的阐述观点；根据需要可酌情增减文字。"/>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ID" val="custom20204529_9*h_f*1_1"/>
  <p:tag name="KSO_WM_TEMPLATE_CATEGORY" val="custom"/>
  <p:tag name="KSO_WM_TEMPLATE_INDEX" val="20204529"/>
  <p:tag name="KSO_WM_UNIT_LAYERLEVEL" val="1_1"/>
  <p:tag name="KSO_WM_TAG_VERSION" val="1.0"/>
  <p:tag name="KSO_WM_BEAUTIFY_FLAG" val="#wm#"/>
</p:tagLst>
</file>

<file path=ppt/tags/tag49.xml><?xml version="1.0" encoding="utf-8"?>
<p:tagLst xmlns:p="http://schemas.openxmlformats.org/presentationml/2006/main">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2_1"/>
  <p:tag name="KSO_WM_UNIT_ID" val="custom20204529_9*h_i*2_1"/>
  <p:tag name="KSO_WM_TEMPLATE_CATEGORY" val="custom"/>
  <p:tag name="KSO_WM_TEMPLATE_INDEX" val="20204529"/>
  <p:tag name="KSO_WM_UNIT_LAYERLEVEL" val="1_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0.xml><?xml version="1.0" encoding="utf-8"?>
<p:tagLst xmlns:p="http://schemas.openxmlformats.org/presentationml/2006/main">
  <p:tag name="KSO_WM_SLIDE_ID" val="custom20203620_4"/>
  <p:tag name="KSO_WM_TEMPLATE_SUBCATEGORY" val="0"/>
  <p:tag name="KSO_WM_TEMPLATE_MASTER_TYPE" val="1"/>
  <p:tag name="KSO_WM_TEMPLATE_COLOR_TYPE" val="1"/>
  <p:tag name="KSO_WM_SLIDE_ITEM_CNT" val="4"/>
  <p:tag name="KSO_WM_SLIDE_INDEX" val="4"/>
  <p:tag name="KSO_WM_DIAGRAM_GROUP_CODE" val="l1-1"/>
  <p:tag name="KSO_WM_SLIDE_DIAGTYPE" val="l"/>
  <p:tag name="KSO_WM_TAG_VERSION" val="1.0"/>
  <p:tag name="KSO_WM_BEAUTIFY_FLAG" val="#wm#"/>
  <p:tag name="KSO_WM_TEMPLATE_CATEGORY" val="custom"/>
  <p:tag name="KSO_WM_TEMPLATE_INDEX" val="20203620"/>
  <p:tag name="KSO_WM_SLIDE_LAYOUT" val="a_b_l"/>
  <p:tag name="KSO_WM_SLIDE_LAYOUT_CNT" val="1_1_1"/>
  <p:tag name="KSO_WM_SLIDE_TYPE" val="contents"/>
  <p:tag name="KSO_WM_SLIDE_SUBTYPE" val="diag"/>
</p:tagLst>
</file>

<file path=ppt/tags/tag6.xml><?xml version="1.0" encoding="utf-8"?>
<p:tagLst xmlns:p="http://schemas.openxmlformats.org/presentationml/2006/main">
  <p:tag name="KSO_WM_UNIT_DEFAULT_FONT" val="28;32;4"/>
  <p:tag name="KSO_WM_UNIT_BLOCK" val="0"/>
  <p:tag name="KSO_WM_UNIT_ISCONTENTSTITLE" val="0"/>
  <p:tag name="KSO_WM_UNIT_PRESET_TEXT" val="单击此处添加大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529_9*a*1"/>
  <p:tag name="KSO_WM_TEMPLATE_CATEGORY" val="custom"/>
  <p:tag name="KSO_WM_TEMPLATE_INDEX" val="20204529"/>
  <p:tag name="KSO_WM_UNIT_LAYERLEVEL" val="1"/>
  <p:tag name="KSO_WM_TAG_VERSION" val="1.0"/>
  <p:tag name="KSO_WM_BEAUTIFY_FLAG" val="#wm#"/>
</p:tagLst>
</file>

<file path=ppt/tags/tag7.xml><?xml version="1.0" encoding="utf-8"?>
<p:tagLst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1_1"/>
  <p:tag name="KSO_WM_UNIT_ID" val="custom20204529_9*h_i*1_1"/>
  <p:tag name="KSO_WM_TEMPLATE_CATEGORY" val="custom"/>
  <p:tag name="KSO_WM_TEMPLATE_INDEX" val="20204529"/>
  <p:tag name="KSO_WM_UNIT_LAYERLEVEL" val="1_1"/>
  <p:tag name="KSO_WM_TAG_VERSION" val="1.0"/>
  <p:tag name="KSO_WM_BEAUTIFY_FLAG" val="#wm#"/>
</p:tagLst>
</file>

<file path=ppt/tags/tag8.xml><?xml version="1.0" encoding="utf-8"?>
<p:tagLst xmlns:p="http://schemas.openxmlformats.org/presentationml/2006/main">
  <p:tag name="KSO_WM_UNIT_TEXTBOXSTYLE_SHAPETYPE" val="1"/>
  <p:tag name="KSO_WM_UNIT_TEXTBOXSTYLE_ADJUSTLEFT" val="10_-35.445"/>
  <p:tag name="KSO_WM_UNIT_TEXTBOXSTYLE_ADJUSTTOP" val="0_-63.95001"/>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1_2"/>
  <p:tag name="KSO_WM_UNIT_ID" val="custom20204529_9*h_i*1_2"/>
  <p:tag name="KSO_WM_TEMPLATE_CATEGORY" val="custom"/>
  <p:tag name="KSO_WM_TEMPLATE_INDEX" val="20204529"/>
  <p:tag name="KSO_WM_UNIT_LAYERLEVEL" val="1_1"/>
  <p:tag name="KSO_WM_TAG_VERSION" val="1.0"/>
  <p:tag name="KSO_WM_BEAUTIFY_FLAG" val="#wm#"/>
</p:tagLst>
</file>

<file path=ppt/tags/tag9.xml><?xml version="1.0" encoding="utf-8"?>
<p:tagLst xmlns:p="http://schemas.openxmlformats.org/presentationml/2006/main">
  <p:tag name="KSO_WM_UNIT_DEFAULT_FONT" val="16;20;2"/>
  <p:tag name="KSO_WM_UNIT_BLOCK" val="0"/>
  <p:tag name="KSO_WM_UNIT_PRESET_TEXT" val="单击此处输入你的正文，文字是您思想的提炼;&#10;为了最终演示发布的良好效果，请尽量言简意赅的阐述观点；根据需要可酌情增减文字。"/>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ID" val="custom20204529_9*h_f*1_1"/>
  <p:tag name="KSO_WM_TEMPLATE_CATEGORY" val="custom"/>
  <p:tag name="KSO_WM_TEMPLATE_INDEX" val="20204529"/>
  <p:tag name="KSO_WM_UNIT_LAYERLEVEL" val="1_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4873</Words>
  <Application>WPS 演示</Application>
  <PresentationFormat>自定义</PresentationFormat>
  <Paragraphs>632</Paragraphs>
  <Slides>31</Slides>
  <Notes>17</Notes>
  <HiddenSlides>0</HiddenSlides>
  <MMClips>0</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31</vt:i4>
      </vt:variant>
    </vt:vector>
  </HeadingPairs>
  <TitlesOfParts>
    <vt:vector size="62" baseType="lpstr">
      <vt:lpstr>Arial</vt:lpstr>
      <vt:lpstr>宋体</vt:lpstr>
      <vt:lpstr>Wingdings</vt:lpstr>
      <vt:lpstr>微软雅黑</vt:lpstr>
      <vt:lpstr>汉仪旗黑-85S</vt:lpstr>
      <vt:lpstr>黑体</vt:lpstr>
      <vt:lpstr>Noto Serif CJK SC</vt:lpstr>
      <vt:lpstr>FZHei-B01S</vt:lpstr>
      <vt:lpstr>Franklin Gothic Book</vt:lpstr>
      <vt:lpstr>Segoe UI</vt:lpstr>
      <vt:lpstr>Helvetica Light</vt:lpstr>
      <vt:lpstr>Roboto Light</vt:lpstr>
      <vt:lpstr>Segoe Print</vt:lpstr>
      <vt:lpstr>Wide Latin</vt:lpstr>
      <vt:lpstr>思源黑体 CN Bold</vt:lpstr>
      <vt:lpstr>Arial Unicode MS</vt:lpstr>
      <vt:lpstr>等线 Light</vt:lpstr>
      <vt:lpstr>等线</vt:lpstr>
      <vt:lpstr>Kozuka Mincho Pr6N H</vt:lpstr>
      <vt:lpstr>Yu Gothic</vt:lpstr>
      <vt:lpstr>MS Mincho</vt:lpstr>
      <vt:lpstr>微软雅黑 Light</vt:lpstr>
      <vt:lpstr>나눔고딕</vt:lpstr>
      <vt:lpstr>Malgun Gothic</vt:lpstr>
      <vt:lpstr>Calibri</vt:lpstr>
      <vt:lpstr>方正正粗黑简体</vt:lpstr>
      <vt:lpstr>Nexa Light</vt:lpstr>
      <vt:lpstr>思源黑体 CN Regular</vt:lpstr>
      <vt:lpstr>MS PMincho</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steven</cp:lastModifiedBy>
  <cp:revision>209</cp:revision>
  <dcterms:created xsi:type="dcterms:W3CDTF">2018-08-20T01:35:00Z</dcterms:created>
  <dcterms:modified xsi:type="dcterms:W3CDTF">2021-10-14T12:19:58Z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C14E71AD66B14AB1918B7674E12A3B67</vt:lpwstr>
  </property>
</Properties>
</file>